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0"/>
  </p:notesMasterIdLst>
  <p:sldIdLst>
    <p:sldId id="263" r:id="rId5"/>
    <p:sldId id="277" r:id="rId6"/>
    <p:sldId id="286" r:id="rId7"/>
    <p:sldId id="291"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42A220-B022-E20D-628B-A76D4A0BB368}" name="Lamin Ferguson" initials="LF" userId="S::lamin.ferguson@hounslow.gov.uk::5bde4096-2f66-4db1-972a-f2b2e5db826e" providerId="AD"/>
  <p188:author id="{2693D4A8-D0CD-0D1A-23B3-E50D298DD0ED}" name="Chris Lyons" initials="CL" userId="S::chris.lyons@hounslow.gov.uk::a0631b01-c54c-479c-8884-64d7f834a60c" providerId="AD"/>
  <p188:author id="{4E6830F0-E25B-75E1-B472-291012E4F9E4}" name="Lamin Ferguson" initials="LF" userId="S::Lamin.Ferguson@hounslow.gov.uk::5bde4096-2f66-4db1-972a-f2b2e5db826e" providerId="AD"/>
  <p188:author id="{450F9AF7-49FA-E820-F5F7-03F5E12A6787}" name="Permjit Chadha" initials="PC" userId="S::Permjit.Chadha@hounslow.gov.uk::29981e91-d07e-4d17-8c37-7e5311c6b5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mjit Chadha" initials="PC" lastIdx="11" clrIdx="0">
    <p:extLst>
      <p:ext uri="{19B8F6BF-5375-455C-9EA6-DF929625EA0E}">
        <p15:presenceInfo xmlns:p15="http://schemas.microsoft.com/office/powerpoint/2012/main" userId="S::Permjit.Chadha@hounslow.gov.uk::29981e91-d07e-4d17-8c37-7e5311c6b5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2F1"/>
    <a:srgbClr val="45C2B1"/>
    <a:srgbClr val="642E6B"/>
    <a:srgbClr val="C09E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3D3DF-F004-4C82-BF23-48C8EBDDC41C}" v="6" dt="2024-06-28T11:33:45.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3F24C-F2CC-4D33-B361-272B3C60D6D6}"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GB"/>
        </a:p>
      </dgm:t>
    </dgm:pt>
    <dgm:pt modelId="{42C381A0-F185-4F71-A871-90E41D35E2AC}">
      <dgm:prSet phldrT="[Text]"/>
      <dgm:spPr/>
      <dgm:t>
        <a:bodyPr/>
        <a:lstStyle/>
        <a:p>
          <a:r>
            <a:rPr lang="en-GB"/>
            <a:t>1</a:t>
          </a:r>
        </a:p>
      </dgm:t>
    </dgm:pt>
    <dgm:pt modelId="{567FB69C-BD63-4025-92B2-21EDB2AEC8A8}" type="parTrans" cxnId="{B27F778F-93E6-4A05-966B-579A25942ACF}">
      <dgm:prSet/>
      <dgm:spPr/>
      <dgm:t>
        <a:bodyPr/>
        <a:lstStyle/>
        <a:p>
          <a:endParaRPr lang="en-GB"/>
        </a:p>
      </dgm:t>
    </dgm:pt>
    <dgm:pt modelId="{B2444389-D3F9-4C8E-87B7-B62C7848358E}" type="sibTrans" cxnId="{B27F778F-93E6-4A05-966B-579A25942ACF}">
      <dgm:prSet/>
      <dgm:spPr/>
      <dgm:t>
        <a:bodyPr/>
        <a:lstStyle/>
        <a:p>
          <a:endParaRPr lang="en-GB"/>
        </a:p>
      </dgm:t>
    </dgm:pt>
    <dgm:pt modelId="{3CC9827B-FAAE-496B-A7F3-66A3E614CAF4}">
      <dgm:prSet/>
      <dgm:spPr/>
      <dgm:t>
        <a:bodyPr/>
        <a:lstStyle/>
        <a:p>
          <a:r>
            <a:rPr lang="en-GB"/>
            <a:t>2</a:t>
          </a:r>
        </a:p>
      </dgm:t>
    </dgm:pt>
    <dgm:pt modelId="{2926BBFB-62CB-4C2C-801D-0035FF62725E}" type="parTrans" cxnId="{7FF5A188-344E-4BE3-B98F-45439B52430F}">
      <dgm:prSet/>
      <dgm:spPr/>
      <dgm:t>
        <a:bodyPr/>
        <a:lstStyle/>
        <a:p>
          <a:endParaRPr lang="en-GB"/>
        </a:p>
      </dgm:t>
    </dgm:pt>
    <dgm:pt modelId="{2A9E007E-625E-46DB-ADB0-A54C693B4418}" type="sibTrans" cxnId="{7FF5A188-344E-4BE3-B98F-45439B52430F}">
      <dgm:prSet/>
      <dgm:spPr/>
      <dgm:t>
        <a:bodyPr/>
        <a:lstStyle/>
        <a:p>
          <a:endParaRPr lang="en-GB"/>
        </a:p>
      </dgm:t>
    </dgm:pt>
    <dgm:pt modelId="{B837F38A-55E2-4588-A188-842870FC1E99}">
      <dgm:prSet/>
      <dgm:spPr/>
      <dgm:t>
        <a:bodyPr/>
        <a:lstStyle/>
        <a:p>
          <a:r>
            <a:rPr lang="en-GB"/>
            <a:t>3</a:t>
          </a:r>
        </a:p>
      </dgm:t>
    </dgm:pt>
    <dgm:pt modelId="{C0B77A39-E1F3-41C9-847B-077416901FF5}" type="parTrans" cxnId="{97AAE94E-44EE-46AB-B746-F09EC9A2242F}">
      <dgm:prSet/>
      <dgm:spPr/>
      <dgm:t>
        <a:bodyPr/>
        <a:lstStyle/>
        <a:p>
          <a:endParaRPr lang="en-GB"/>
        </a:p>
      </dgm:t>
    </dgm:pt>
    <dgm:pt modelId="{F6145FBB-7725-441C-A5C8-74E8FD4781B7}" type="sibTrans" cxnId="{97AAE94E-44EE-46AB-B746-F09EC9A2242F}">
      <dgm:prSet/>
      <dgm:spPr/>
      <dgm:t>
        <a:bodyPr/>
        <a:lstStyle/>
        <a:p>
          <a:endParaRPr lang="en-GB"/>
        </a:p>
      </dgm:t>
    </dgm:pt>
    <dgm:pt modelId="{86F850A3-7E0E-4436-88BB-03E88787C823}">
      <dgm:prSet/>
      <dgm:spPr/>
      <dgm:t>
        <a:bodyPr/>
        <a:lstStyle/>
        <a:p>
          <a:r>
            <a:rPr lang="en-GB"/>
            <a:t>4</a:t>
          </a:r>
        </a:p>
      </dgm:t>
    </dgm:pt>
    <dgm:pt modelId="{6E83305B-8060-4790-9513-17F38C590CC6}" type="parTrans" cxnId="{3F79CAC6-26DF-4389-9D01-AC92AAA7D413}">
      <dgm:prSet/>
      <dgm:spPr/>
      <dgm:t>
        <a:bodyPr/>
        <a:lstStyle/>
        <a:p>
          <a:endParaRPr lang="en-GB"/>
        </a:p>
      </dgm:t>
    </dgm:pt>
    <dgm:pt modelId="{CB0CDAFF-1978-4654-8BAC-6A87D9F78CDF}" type="sibTrans" cxnId="{3F79CAC6-26DF-4389-9D01-AC92AAA7D413}">
      <dgm:prSet/>
      <dgm:spPr/>
      <dgm:t>
        <a:bodyPr/>
        <a:lstStyle/>
        <a:p>
          <a:endParaRPr lang="en-GB"/>
        </a:p>
      </dgm:t>
    </dgm:pt>
    <dgm:pt modelId="{5D7C1355-E9C2-41BC-8D52-FFF72903C48F}">
      <dgm:prSet/>
      <dgm:spPr/>
      <dgm:t>
        <a:bodyPr/>
        <a:lstStyle/>
        <a:p>
          <a:r>
            <a:rPr lang="en-GB"/>
            <a:t>5</a:t>
          </a:r>
        </a:p>
      </dgm:t>
    </dgm:pt>
    <dgm:pt modelId="{EFF8184E-8164-4AB4-8671-C31F0D1DEDF5}" type="parTrans" cxnId="{19B7FF97-4CCE-43C0-A536-8D47CA76DF9B}">
      <dgm:prSet/>
      <dgm:spPr/>
      <dgm:t>
        <a:bodyPr/>
        <a:lstStyle/>
        <a:p>
          <a:endParaRPr lang="en-GB"/>
        </a:p>
      </dgm:t>
    </dgm:pt>
    <dgm:pt modelId="{8BB53765-551C-4DE8-BC2C-BD93A23FFB3B}" type="sibTrans" cxnId="{19B7FF97-4CCE-43C0-A536-8D47CA76DF9B}">
      <dgm:prSet/>
      <dgm:spPr/>
      <dgm:t>
        <a:bodyPr/>
        <a:lstStyle/>
        <a:p>
          <a:endParaRPr lang="en-GB"/>
        </a:p>
      </dgm:t>
    </dgm:pt>
    <dgm:pt modelId="{073DD66A-156E-4178-8A0E-FF9E31C36E3E}">
      <dgm:prSet custT="1"/>
      <dgm:spPr/>
      <dgm:t>
        <a:bodyPr/>
        <a:lstStyle/>
        <a:p>
          <a:pPr>
            <a:buNone/>
          </a:pPr>
          <a:r>
            <a:rPr lang="en-GB" sz="1050" b="1" u="sng"/>
            <a:t>Implement a new area based</a:t>
          </a:r>
        </a:p>
      </dgm:t>
    </dgm:pt>
    <dgm:pt modelId="{BAC60699-CEF0-4B3A-97EA-AC257A2F453A}" type="parTrans" cxnId="{ADF789CE-AED1-42D2-AAD2-208CEE5DFB3F}">
      <dgm:prSet/>
      <dgm:spPr/>
      <dgm:t>
        <a:bodyPr/>
        <a:lstStyle/>
        <a:p>
          <a:endParaRPr lang="en-GB"/>
        </a:p>
      </dgm:t>
    </dgm:pt>
    <dgm:pt modelId="{E1E17C9B-87B6-4F50-9032-7CB63CEC38F9}" type="sibTrans" cxnId="{ADF789CE-AED1-42D2-AAD2-208CEE5DFB3F}">
      <dgm:prSet/>
      <dgm:spPr/>
      <dgm:t>
        <a:bodyPr/>
        <a:lstStyle/>
        <a:p>
          <a:endParaRPr lang="en-GB"/>
        </a:p>
      </dgm:t>
    </dgm:pt>
    <dgm:pt modelId="{2ABD2E73-58C6-405D-859C-12FA5D5C0B5F}">
      <dgm:prSet custT="1"/>
      <dgm:spPr/>
      <dgm:t>
        <a:bodyPr/>
        <a:lstStyle/>
        <a:p>
          <a:pPr>
            <a:buNone/>
          </a:pPr>
          <a:r>
            <a:rPr lang="en-GB" sz="1050" b="1" u="sng"/>
            <a:t>Continue to deliver training to</a:t>
          </a:r>
        </a:p>
      </dgm:t>
    </dgm:pt>
    <dgm:pt modelId="{8C359913-E3FC-40B7-894C-26C41D9C59E5}" type="parTrans" cxnId="{07FB8BC1-76B7-493E-A771-05F1DE20BECF}">
      <dgm:prSet/>
      <dgm:spPr/>
      <dgm:t>
        <a:bodyPr/>
        <a:lstStyle/>
        <a:p>
          <a:endParaRPr lang="en-GB"/>
        </a:p>
      </dgm:t>
    </dgm:pt>
    <dgm:pt modelId="{4776CC93-8277-4AC9-A6D4-E20381593259}" type="sibTrans" cxnId="{07FB8BC1-76B7-493E-A771-05F1DE20BECF}">
      <dgm:prSet/>
      <dgm:spPr/>
      <dgm:t>
        <a:bodyPr/>
        <a:lstStyle/>
        <a:p>
          <a:endParaRPr lang="en-GB"/>
        </a:p>
      </dgm:t>
    </dgm:pt>
    <dgm:pt modelId="{FA142C3A-B101-4261-9F69-AEDE1D873900}">
      <dgm:prSet/>
      <dgm:spPr/>
      <dgm:t>
        <a:bodyPr/>
        <a:lstStyle/>
        <a:p>
          <a:endParaRPr lang="en-GB" sz="1000"/>
        </a:p>
      </dgm:t>
    </dgm:pt>
    <dgm:pt modelId="{5479E134-3E88-43D6-9D93-76CEF71BACF7}" type="parTrans" cxnId="{EA62CBB8-1C14-42FF-ACAE-5633275F23D3}">
      <dgm:prSet/>
      <dgm:spPr/>
      <dgm:t>
        <a:bodyPr/>
        <a:lstStyle/>
        <a:p>
          <a:endParaRPr lang="en-GB"/>
        </a:p>
      </dgm:t>
    </dgm:pt>
    <dgm:pt modelId="{2648B5D2-865A-4A73-8809-DC5FBE8BC46D}" type="sibTrans" cxnId="{EA62CBB8-1C14-42FF-ACAE-5633275F23D3}">
      <dgm:prSet/>
      <dgm:spPr/>
      <dgm:t>
        <a:bodyPr/>
        <a:lstStyle/>
        <a:p>
          <a:endParaRPr lang="en-GB"/>
        </a:p>
      </dgm:t>
    </dgm:pt>
    <dgm:pt modelId="{BCFE9360-6285-4816-9450-204F7BB6367B}">
      <dgm:prSet phldrT="[Text]"/>
      <dgm:spPr/>
      <dgm:t>
        <a:bodyPr/>
        <a:lstStyle/>
        <a:p>
          <a:endParaRPr lang="en-GB" sz="1000"/>
        </a:p>
      </dgm:t>
    </dgm:pt>
    <dgm:pt modelId="{254ECE73-0B49-4F59-A171-02A89B07939D}" type="parTrans" cxnId="{1B87E2B4-B180-4A04-9235-48F2B8BE8F7E}">
      <dgm:prSet/>
      <dgm:spPr/>
      <dgm:t>
        <a:bodyPr/>
        <a:lstStyle/>
        <a:p>
          <a:endParaRPr lang="en-GB"/>
        </a:p>
      </dgm:t>
    </dgm:pt>
    <dgm:pt modelId="{52A76E66-311E-4FB9-9ED4-9213B4CA31B0}" type="sibTrans" cxnId="{1B87E2B4-B180-4A04-9235-48F2B8BE8F7E}">
      <dgm:prSet/>
      <dgm:spPr/>
      <dgm:t>
        <a:bodyPr/>
        <a:lstStyle/>
        <a:p>
          <a:endParaRPr lang="en-GB"/>
        </a:p>
      </dgm:t>
    </dgm:pt>
    <dgm:pt modelId="{31EC4F60-2DCE-4BD3-98D0-E7037739A549}">
      <dgm:prSet custT="1"/>
      <dgm:spPr/>
      <dgm:t>
        <a:bodyPr anchor="ctr"/>
        <a:lstStyle/>
        <a:p>
          <a:pPr rtl="0">
            <a:buNone/>
          </a:pPr>
          <a:r>
            <a:rPr lang="en-GB" sz="1050" b="1" u="sng"/>
            <a:t>To implement the work of the new</a:t>
          </a:r>
        </a:p>
      </dgm:t>
    </dgm:pt>
    <dgm:pt modelId="{3D214A9A-D8A2-4E99-A6B2-B334AD84BD38}" type="parTrans" cxnId="{BFAC3875-2050-418C-BDD9-086F4D5B6E33}">
      <dgm:prSet/>
      <dgm:spPr/>
      <dgm:t>
        <a:bodyPr/>
        <a:lstStyle/>
        <a:p>
          <a:endParaRPr lang="en-GB"/>
        </a:p>
      </dgm:t>
    </dgm:pt>
    <dgm:pt modelId="{F50FB4CB-1833-4182-B665-B2D3AD41EAB3}" type="sibTrans" cxnId="{BFAC3875-2050-418C-BDD9-086F4D5B6E33}">
      <dgm:prSet/>
      <dgm:spPr/>
      <dgm:t>
        <a:bodyPr/>
        <a:lstStyle/>
        <a:p>
          <a:endParaRPr lang="en-GB"/>
        </a:p>
      </dgm:t>
    </dgm:pt>
    <dgm:pt modelId="{4F4A2438-6604-4709-BBE2-1CAA3B5DE4A2}">
      <dgm:prSet custT="1"/>
      <dgm:spPr/>
      <dgm:t>
        <a:bodyPr/>
        <a:lstStyle/>
        <a:p>
          <a:pPr>
            <a:buNone/>
          </a:pPr>
          <a:r>
            <a:rPr lang="en-GB" sz="1050" b="1" u="sng"/>
            <a:t>Continue to provide additional</a:t>
          </a:r>
        </a:p>
      </dgm:t>
    </dgm:pt>
    <dgm:pt modelId="{131C3359-0C25-419B-990C-2825084AB069}" type="parTrans" cxnId="{8988BE1C-8D52-479B-AF79-48AAEEDE47DD}">
      <dgm:prSet/>
      <dgm:spPr/>
      <dgm:t>
        <a:bodyPr/>
        <a:lstStyle/>
        <a:p>
          <a:endParaRPr lang="en-GB"/>
        </a:p>
      </dgm:t>
    </dgm:pt>
    <dgm:pt modelId="{A3ECCDB7-D67D-443E-A42E-1967D59530B0}" type="sibTrans" cxnId="{8988BE1C-8D52-479B-AF79-48AAEEDE47DD}">
      <dgm:prSet/>
      <dgm:spPr/>
      <dgm:t>
        <a:bodyPr/>
        <a:lstStyle/>
        <a:p>
          <a:endParaRPr lang="en-GB"/>
        </a:p>
      </dgm:t>
    </dgm:pt>
    <dgm:pt modelId="{339C65D1-033C-4AFE-99B3-DC8F78A6A699}">
      <dgm:prSet custT="1"/>
      <dgm:spPr/>
      <dgm:t>
        <a:bodyPr/>
        <a:lstStyle/>
        <a:p>
          <a:pPr>
            <a:buNone/>
          </a:pPr>
          <a:r>
            <a:rPr lang="en-GB" sz="1050" b="1" u="sng"/>
            <a:t>not in education who may be</a:t>
          </a:r>
        </a:p>
      </dgm:t>
    </dgm:pt>
    <dgm:pt modelId="{53167CBE-F7B2-47E4-8ADC-8CF4C9F261DC}" type="parTrans" cxnId="{2A60399A-DF0B-4671-94C2-D6B3FC280742}">
      <dgm:prSet/>
      <dgm:spPr/>
      <dgm:t>
        <a:bodyPr/>
        <a:lstStyle/>
        <a:p>
          <a:endParaRPr lang="en-GB"/>
        </a:p>
      </dgm:t>
    </dgm:pt>
    <dgm:pt modelId="{9731DA08-6396-4653-8D01-A6EA68657B2B}" type="sibTrans" cxnId="{2A60399A-DF0B-4671-94C2-D6B3FC280742}">
      <dgm:prSet/>
      <dgm:spPr/>
      <dgm:t>
        <a:bodyPr/>
        <a:lstStyle/>
        <a:p>
          <a:endParaRPr lang="en-GB"/>
        </a:p>
      </dgm:t>
    </dgm:pt>
    <dgm:pt modelId="{FEF6CC90-DDC5-4AEA-B42B-8FC44A0EBBE4}">
      <dgm:prSet/>
      <dgm:spPr/>
      <dgm:t>
        <a:bodyPr/>
        <a:lstStyle/>
        <a:p>
          <a:endParaRPr lang="en-GB" sz="900"/>
        </a:p>
      </dgm:t>
    </dgm:pt>
    <dgm:pt modelId="{636DEF9D-458D-4F59-9111-4DB6F15ACDE3}" type="parTrans" cxnId="{E5846835-EA53-40E5-A1F3-82DA07F8DA3A}">
      <dgm:prSet/>
      <dgm:spPr/>
      <dgm:t>
        <a:bodyPr/>
        <a:lstStyle/>
        <a:p>
          <a:endParaRPr lang="en-GB"/>
        </a:p>
      </dgm:t>
    </dgm:pt>
    <dgm:pt modelId="{C130BE01-0510-455F-B235-BFBC4D25F9D7}" type="sibTrans" cxnId="{E5846835-EA53-40E5-A1F3-82DA07F8DA3A}">
      <dgm:prSet/>
      <dgm:spPr/>
      <dgm:t>
        <a:bodyPr/>
        <a:lstStyle/>
        <a:p>
          <a:endParaRPr lang="en-GB"/>
        </a:p>
      </dgm:t>
    </dgm:pt>
    <dgm:pt modelId="{DFBD095A-FB80-46CE-8D27-F6A6A1B75550}">
      <dgm:prSet/>
      <dgm:spPr/>
      <dgm:t>
        <a:bodyPr/>
        <a:lstStyle/>
        <a:p>
          <a:endParaRPr lang="en-GB" sz="900"/>
        </a:p>
      </dgm:t>
    </dgm:pt>
    <dgm:pt modelId="{31EE8BBE-CFD4-4FF9-8AE0-A769BE1B92EA}" type="parTrans" cxnId="{8FC85CB2-4527-4988-8A04-054BB0EB8095}">
      <dgm:prSet/>
      <dgm:spPr/>
      <dgm:t>
        <a:bodyPr/>
        <a:lstStyle/>
        <a:p>
          <a:endParaRPr lang="en-GB"/>
        </a:p>
      </dgm:t>
    </dgm:pt>
    <dgm:pt modelId="{D6146DFD-0FA9-4C6D-AE28-A291905E25AD}" type="sibTrans" cxnId="{8FC85CB2-4527-4988-8A04-054BB0EB8095}">
      <dgm:prSet/>
      <dgm:spPr/>
      <dgm:t>
        <a:bodyPr/>
        <a:lstStyle/>
        <a:p>
          <a:endParaRPr lang="en-GB"/>
        </a:p>
      </dgm:t>
    </dgm:pt>
    <dgm:pt modelId="{2FCD5961-30F1-4317-8613-A3377207866D}">
      <dgm:prSet phldrT="[Text]" custT="1"/>
      <dgm:spPr/>
      <dgm:t>
        <a:bodyPr/>
        <a:lstStyle/>
        <a:p>
          <a:pPr>
            <a:buNone/>
          </a:pPr>
          <a:r>
            <a:rPr lang="en-GB" sz="1050" b="1" u="sng"/>
            <a:t>Continue to work to improve how </a:t>
          </a:r>
        </a:p>
      </dgm:t>
    </dgm:pt>
    <dgm:pt modelId="{4D7D07A2-1ED9-4955-B157-A5265F04C469}" type="parTrans" cxnId="{A54D3971-47B2-4EA6-80B2-D1338AD6C661}">
      <dgm:prSet/>
      <dgm:spPr/>
      <dgm:t>
        <a:bodyPr/>
        <a:lstStyle/>
        <a:p>
          <a:endParaRPr lang="en-GB"/>
        </a:p>
      </dgm:t>
    </dgm:pt>
    <dgm:pt modelId="{E56B0406-ECAD-499D-93CB-AE0277FD1074}" type="sibTrans" cxnId="{A54D3971-47B2-4EA6-80B2-D1338AD6C661}">
      <dgm:prSet/>
      <dgm:spPr/>
      <dgm:t>
        <a:bodyPr/>
        <a:lstStyle/>
        <a:p>
          <a:endParaRPr lang="en-GB"/>
        </a:p>
      </dgm:t>
    </dgm:pt>
    <dgm:pt modelId="{73180E7E-FED6-40B2-94D7-593BC3D018F2}">
      <dgm:prSet custT="1"/>
      <dgm:spPr/>
      <dgm:t>
        <a:bodyPr/>
        <a:lstStyle/>
        <a:p>
          <a:pPr>
            <a:buNone/>
          </a:pPr>
          <a:r>
            <a:rPr lang="en-GB" sz="1050" b="1" u="sng"/>
            <a:t>support to school aged children</a:t>
          </a:r>
        </a:p>
      </dgm:t>
    </dgm:pt>
    <dgm:pt modelId="{B15A4C54-C42B-4BD9-9B65-5BFDA7B7A050}" type="parTrans" cxnId="{EAB67861-59A4-4E74-9CAA-DE11A709264D}">
      <dgm:prSet/>
      <dgm:spPr/>
      <dgm:t>
        <a:bodyPr/>
        <a:lstStyle/>
        <a:p>
          <a:endParaRPr lang="en-GB"/>
        </a:p>
      </dgm:t>
    </dgm:pt>
    <dgm:pt modelId="{0F227231-93E0-4704-A9ED-8B372F7682BB}" type="sibTrans" cxnId="{EAB67861-59A4-4E74-9CAA-DE11A709264D}">
      <dgm:prSet/>
      <dgm:spPr/>
      <dgm:t>
        <a:bodyPr/>
        <a:lstStyle/>
        <a:p>
          <a:endParaRPr lang="en-GB"/>
        </a:p>
      </dgm:t>
    </dgm:pt>
    <dgm:pt modelId="{0F9106D9-D7E8-4863-9F13-8991A2277EC4}">
      <dgm:prSet custT="1"/>
      <dgm:spPr/>
      <dgm:t>
        <a:bodyPr/>
        <a:lstStyle/>
        <a:p>
          <a:pPr>
            <a:buNone/>
          </a:pPr>
          <a:r>
            <a:rPr lang="en-GB" sz="1050" b="1" u="sng"/>
            <a:t>vulnerable to criminal exploitation.</a:t>
          </a:r>
        </a:p>
      </dgm:t>
    </dgm:pt>
    <dgm:pt modelId="{6CA63C02-714C-4DDF-A8A6-79BB535416B9}" type="parTrans" cxnId="{FA12042F-0A95-4F5C-82AC-0E717E5845F8}">
      <dgm:prSet/>
      <dgm:spPr/>
      <dgm:t>
        <a:bodyPr/>
        <a:lstStyle/>
        <a:p>
          <a:endParaRPr lang="en-GB"/>
        </a:p>
      </dgm:t>
    </dgm:pt>
    <dgm:pt modelId="{25C5735D-AF38-4DA7-B646-EAAC190CC186}" type="sibTrans" cxnId="{FA12042F-0A95-4F5C-82AC-0E717E5845F8}">
      <dgm:prSet/>
      <dgm:spPr/>
      <dgm:t>
        <a:bodyPr/>
        <a:lstStyle/>
        <a:p>
          <a:endParaRPr lang="en-GB"/>
        </a:p>
      </dgm:t>
    </dgm:pt>
    <dgm:pt modelId="{5778ADB3-A64E-4D71-8EFF-2145881E2C3D}">
      <dgm:prSet custT="1"/>
      <dgm:spPr/>
      <dgm:t>
        <a:bodyPr/>
        <a:lstStyle/>
        <a:p>
          <a:pPr>
            <a:buNone/>
          </a:pPr>
          <a:r>
            <a:rPr lang="en-GB" sz="1050" b="1" u="sng"/>
            <a:t>professionals to encourage referrals</a:t>
          </a:r>
        </a:p>
      </dgm:t>
    </dgm:pt>
    <dgm:pt modelId="{2B70E59B-A094-407A-928D-CA257E05BDEF}" type="parTrans" cxnId="{0CC55DE9-B2C0-4DB0-AF89-0005A33AF595}">
      <dgm:prSet/>
      <dgm:spPr/>
      <dgm:t>
        <a:bodyPr/>
        <a:lstStyle/>
        <a:p>
          <a:endParaRPr lang="en-GB"/>
        </a:p>
      </dgm:t>
    </dgm:pt>
    <dgm:pt modelId="{BBE336AA-7B02-481F-9218-C7495B3C80A9}" type="sibTrans" cxnId="{0CC55DE9-B2C0-4DB0-AF89-0005A33AF595}">
      <dgm:prSet/>
      <dgm:spPr/>
      <dgm:t>
        <a:bodyPr/>
        <a:lstStyle/>
        <a:p>
          <a:endParaRPr lang="en-GB"/>
        </a:p>
      </dgm:t>
    </dgm:pt>
    <dgm:pt modelId="{0EE38D60-0CD8-4014-BC01-DD3180DF2492}">
      <dgm:prSet custT="1"/>
      <dgm:spPr/>
      <dgm:t>
        <a:bodyPr/>
        <a:lstStyle/>
        <a:p>
          <a:pPr>
            <a:buNone/>
          </a:pPr>
          <a:r>
            <a:rPr lang="en-GB" sz="1050" b="1" u="sng"/>
            <a:t>to the council for adult victims of</a:t>
          </a:r>
        </a:p>
      </dgm:t>
    </dgm:pt>
    <dgm:pt modelId="{2143675E-B698-40E3-9697-A4EB9B771B40}" type="parTrans" cxnId="{45780B7B-D0E1-4517-8B38-1BFE89CB6D74}">
      <dgm:prSet/>
      <dgm:spPr/>
      <dgm:t>
        <a:bodyPr/>
        <a:lstStyle/>
        <a:p>
          <a:endParaRPr lang="en-GB"/>
        </a:p>
      </dgm:t>
    </dgm:pt>
    <dgm:pt modelId="{8CFBF33C-BBC9-4226-9E01-134CD21BF818}" type="sibTrans" cxnId="{45780B7B-D0E1-4517-8B38-1BFE89CB6D74}">
      <dgm:prSet/>
      <dgm:spPr/>
      <dgm:t>
        <a:bodyPr/>
        <a:lstStyle/>
        <a:p>
          <a:endParaRPr lang="en-GB"/>
        </a:p>
      </dgm:t>
    </dgm:pt>
    <dgm:pt modelId="{2A93CAEB-2088-4D81-A397-C7E083F4B08B}">
      <dgm:prSet custT="1"/>
      <dgm:spPr/>
      <dgm:t>
        <a:bodyPr/>
        <a:lstStyle/>
        <a:p>
          <a:pPr>
            <a:buNone/>
          </a:pPr>
          <a:r>
            <a:rPr lang="en-GB" sz="1050" b="1" u="sng"/>
            <a:t>modern slavery and provide victims </a:t>
          </a:r>
        </a:p>
      </dgm:t>
    </dgm:pt>
    <dgm:pt modelId="{401BC598-DA7A-44F5-A4BD-7F5010FADFD2}" type="parTrans" cxnId="{B9F2C808-551D-4F28-AA5A-7363B5616F7A}">
      <dgm:prSet/>
      <dgm:spPr/>
      <dgm:t>
        <a:bodyPr/>
        <a:lstStyle/>
        <a:p>
          <a:endParaRPr lang="en-GB"/>
        </a:p>
      </dgm:t>
    </dgm:pt>
    <dgm:pt modelId="{119765A0-A150-4B8F-AD06-12CE17A987D4}" type="sibTrans" cxnId="{B9F2C808-551D-4F28-AA5A-7363B5616F7A}">
      <dgm:prSet/>
      <dgm:spPr/>
      <dgm:t>
        <a:bodyPr/>
        <a:lstStyle/>
        <a:p>
          <a:endParaRPr lang="en-GB"/>
        </a:p>
      </dgm:t>
    </dgm:pt>
    <dgm:pt modelId="{EC57BA51-2605-4B5F-8421-1A36594995EC}">
      <dgm:prSet custT="1"/>
      <dgm:spPr/>
      <dgm:t>
        <a:bodyPr/>
        <a:lstStyle/>
        <a:p>
          <a:pPr>
            <a:buNone/>
          </a:pPr>
          <a:r>
            <a:rPr lang="en-GB" sz="1050" b="1" u="sng"/>
            <a:t>with an individual risk &amp; needs</a:t>
          </a:r>
        </a:p>
      </dgm:t>
    </dgm:pt>
    <dgm:pt modelId="{C4A97B4B-2FD7-4105-A92D-D56C8D7C4CEB}" type="parTrans" cxnId="{E2A58B7F-4CC1-419D-A9FC-7B90919CD40F}">
      <dgm:prSet/>
      <dgm:spPr/>
      <dgm:t>
        <a:bodyPr/>
        <a:lstStyle/>
        <a:p>
          <a:endParaRPr lang="en-GB"/>
        </a:p>
      </dgm:t>
    </dgm:pt>
    <dgm:pt modelId="{FD1C88FC-B5DB-453E-9C1B-78BD9DE60F83}" type="sibTrans" cxnId="{E2A58B7F-4CC1-419D-A9FC-7B90919CD40F}">
      <dgm:prSet/>
      <dgm:spPr/>
      <dgm:t>
        <a:bodyPr/>
        <a:lstStyle/>
        <a:p>
          <a:endParaRPr lang="en-GB"/>
        </a:p>
      </dgm:t>
    </dgm:pt>
    <dgm:pt modelId="{8CCA1A8D-5C74-49C9-8304-21BDEC985165}">
      <dgm:prSet custT="1"/>
      <dgm:spPr/>
      <dgm:t>
        <a:bodyPr/>
        <a:lstStyle/>
        <a:p>
          <a:pPr>
            <a:buNone/>
          </a:pPr>
          <a:r>
            <a:rPr lang="en-GB" sz="1050" b="1" u="sng"/>
            <a:t>assessment to address safety</a:t>
          </a:r>
        </a:p>
      </dgm:t>
    </dgm:pt>
    <dgm:pt modelId="{DB14602C-77FA-4F95-8A5B-D6A1674D8161}" type="parTrans" cxnId="{4F85EFC2-4C2D-4085-8178-3AFD66FD388A}">
      <dgm:prSet/>
      <dgm:spPr/>
      <dgm:t>
        <a:bodyPr/>
        <a:lstStyle/>
        <a:p>
          <a:endParaRPr lang="en-GB"/>
        </a:p>
      </dgm:t>
    </dgm:pt>
    <dgm:pt modelId="{674EDFA5-D5A7-4C3C-A929-89FD0EDCEA94}" type="sibTrans" cxnId="{4F85EFC2-4C2D-4085-8178-3AFD66FD388A}">
      <dgm:prSet/>
      <dgm:spPr/>
      <dgm:t>
        <a:bodyPr/>
        <a:lstStyle/>
        <a:p>
          <a:endParaRPr lang="en-GB"/>
        </a:p>
      </dgm:t>
    </dgm:pt>
    <dgm:pt modelId="{C630605E-D15B-4F92-B3E0-4BACA48A0C9C}">
      <dgm:prSet custT="1"/>
      <dgm:spPr/>
      <dgm:t>
        <a:bodyPr/>
        <a:lstStyle/>
        <a:p>
          <a:pPr>
            <a:buNone/>
          </a:pPr>
          <a:r>
            <a:rPr lang="en-GB" sz="1050" b="1" u="sng"/>
            <a:t>issues.</a:t>
          </a:r>
        </a:p>
      </dgm:t>
    </dgm:pt>
    <dgm:pt modelId="{6AAC5D2C-C88B-49D0-A712-2BF307ACB626}" type="parTrans" cxnId="{E1E5B880-E15C-4C6F-AAE3-C64324CF1C7A}">
      <dgm:prSet/>
      <dgm:spPr/>
      <dgm:t>
        <a:bodyPr/>
        <a:lstStyle/>
        <a:p>
          <a:endParaRPr lang="en-GB"/>
        </a:p>
      </dgm:t>
    </dgm:pt>
    <dgm:pt modelId="{E04B8DB3-4E22-4D5C-B72B-73D161284587}" type="sibTrans" cxnId="{E1E5B880-E15C-4C6F-AAE3-C64324CF1C7A}">
      <dgm:prSet/>
      <dgm:spPr/>
      <dgm:t>
        <a:bodyPr/>
        <a:lstStyle/>
        <a:p>
          <a:endParaRPr lang="en-GB"/>
        </a:p>
      </dgm:t>
    </dgm:pt>
    <dgm:pt modelId="{8F92F315-63F4-4FEF-ADE6-AAB6A1771558}">
      <dgm:prSet phldrT="[Text]" custT="1"/>
      <dgm:spPr/>
      <dgm:t>
        <a:bodyPr/>
        <a:lstStyle/>
        <a:p>
          <a:pPr>
            <a:buNone/>
          </a:pPr>
          <a:r>
            <a:rPr lang="en-GB" sz="1050" b="1" u="sng"/>
            <a:t>we respond to adults presenting</a:t>
          </a:r>
        </a:p>
      </dgm:t>
    </dgm:pt>
    <dgm:pt modelId="{C848E651-C5F7-4BA8-91C9-AD854D10D684}" type="parTrans" cxnId="{2557330D-B1F2-4E12-8D1C-9F6B872172D2}">
      <dgm:prSet/>
      <dgm:spPr/>
    </dgm:pt>
    <dgm:pt modelId="{237D84A9-901B-4987-B348-7AFF4CF07F49}" type="sibTrans" cxnId="{2557330D-B1F2-4E12-8D1C-9F6B872172D2}">
      <dgm:prSet/>
      <dgm:spPr/>
    </dgm:pt>
    <dgm:pt modelId="{B6BFAD1A-A400-4FC8-9225-97CA803296FE}">
      <dgm:prSet phldrT="[Text]" custT="1"/>
      <dgm:spPr/>
      <dgm:t>
        <a:bodyPr/>
        <a:lstStyle/>
        <a:p>
          <a:pPr>
            <a:buNone/>
          </a:pPr>
          <a:r>
            <a:rPr lang="en-GB" sz="1050" b="1" u="sng"/>
            <a:t>risk including cases, where</a:t>
          </a:r>
        </a:p>
      </dgm:t>
    </dgm:pt>
    <dgm:pt modelId="{1D50B3BF-718A-458E-AB79-BDD29D3B1C82}" type="parTrans" cxnId="{639AEF90-C0F8-480A-AE4E-4DD7D15281A2}">
      <dgm:prSet/>
      <dgm:spPr/>
    </dgm:pt>
    <dgm:pt modelId="{9969DDFF-1BD0-47E2-93E3-A53C5AAD959C}" type="sibTrans" cxnId="{639AEF90-C0F8-480A-AE4E-4DD7D15281A2}">
      <dgm:prSet/>
      <dgm:spPr/>
    </dgm:pt>
    <dgm:pt modelId="{42EE27E5-F2E0-42DE-9B04-91F8B4B08E09}">
      <dgm:prSet phldrT="[Text]" custT="1"/>
      <dgm:spPr/>
      <dgm:t>
        <a:bodyPr/>
        <a:lstStyle/>
        <a:p>
          <a:pPr>
            <a:buNone/>
          </a:pPr>
          <a:r>
            <a:rPr lang="en-GB" sz="1050" b="1" u="sng"/>
            <a:t>properties are taken over by</a:t>
          </a:r>
        </a:p>
      </dgm:t>
    </dgm:pt>
    <dgm:pt modelId="{C52D4BF5-E395-4B56-B2B7-06EFCB517646}" type="parTrans" cxnId="{835E9AC4-324C-421B-9DF6-3E5C66F7A0DF}">
      <dgm:prSet/>
      <dgm:spPr/>
    </dgm:pt>
    <dgm:pt modelId="{472ACFE9-38B4-4B76-A58E-B55931E4750E}" type="sibTrans" cxnId="{835E9AC4-324C-421B-9DF6-3E5C66F7A0DF}">
      <dgm:prSet/>
      <dgm:spPr/>
    </dgm:pt>
    <dgm:pt modelId="{01D1072C-95C4-4810-ACAC-FB1FFF7339D4}">
      <dgm:prSet phldrT="[Text]" custT="1"/>
      <dgm:spPr/>
      <dgm:t>
        <a:bodyPr/>
        <a:lstStyle/>
        <a:p>
          <a:pPr>
            <a:buNone/>
          </a:pPr>
          <a:r>
            <a:rPr lang="en-GB" sz="1050" b="1" u="sng"/>
            <a:t>criminals.   </a:t>
          </a:r>
        </a:p>
      </dgm:t>
    </dgm:pt>
    <dgm:pt modelId="{A8A233E4-59AE-4986-A10B-11F73C6D7E95}" type="parTrans" cxnId="{E26F0104-CB85-4C55-ACD5-E1FEAE674E8A}">
      <dgm:prSet/>
      <dgm:spPr/>
    </dgm:pt>
    <dgm:pt modelId="{BD41BFEF-07E2-4161-A084-127A04E418C6}" type="sibTrans" cxnId="{E26F0104-CB85-4C55-ACD5-E1FEAE674E8A}">
      <dgm:prSet/>
      <dgm:spPr/>
    </dgm:pt>
    <dgm:pt modelId="{2917B80C-491F-4B2A-B488-91747516BCE8}">
      <dgm:prSet custT="1"/>
      <dgm:spPr/>
      <dgm:t>
        <a:bodyPr anchor="ctr"/>
        <a:lstStyle/>
        <a:p>
          <a:pPr rtl="0">
            <a:buNone/>
          </a:pPr>
          <a:r>
            <a:rPr lang="en-GB" sz="1050" b="1" u="sng"/>
            <a:t>Violence Reduction workers who</a:t>
          </a:r>
        </a:p>
      </dgm:t>
    </dgm:pt>
    <dgm:pt modelId="{D31F2691-EEB4-4958-8C35-C8D870FE23A4}" type="parTrans" cxnId="{B7F5540E-7AB0-4698-8AB4-DF7365BBE18E}">
      <dgm:prSet/>
      <dgm:spPr/>
    </dgm:pt>
    <dgm:pt modelId="{1644B1D7-7CD9-4467-BE61-C60323A940BC}" type="sibTrans" cxnId="{B7F5540E-7AB0-4698-8AB4-DF7365BBE18E}">
      <dgm:prSet/>
      <dgm:spPr/>
    </dgm:pt>
    <dgm:pt modelId="{C50DC761-C853-452E-A139-2C9A40682E6C}">
      <dgm:prSet custT="1"/>
      <dgm:spPr/>
      <dgm:t>
        <a:bodyPr anchor="ctr"/>
        <a:lstStyle/>
        <a:p>
          <a:pPr rtl="0">
            <a:buNone/>
          </a:pPr>
          <a:r>
            <a:rPr lang="en-GB" sz="1050" b="1" u="sng"/>
            <a:t>will be co-located with the Police.</a:t>
          </a:r>
        </a:p>
      </dgm:t>
    </dgm:pt>
    <dgm:pt modelId="{92BC5928-2FA3-4FAE-BD8C-D2660DD7135A}" type="parTrans" cxnId="{6152D71F-A22B-4991-BFA2-718DBF54FB77}">
      <dgm:prSet/>
      <dgm:spPr/>
    </dgm:pt>
    <dgm:pt modelId="{C74CCE07-1A49-4579-B354-BF963E11D76E}" type="sibTrans" cxnId="{6152D71F-A22B-4991-BFA2-718DBF54FB77}">
      <dgm:prSet/>
      <dgm:spPr/>
    </dgm:pt>
    <dgm:pt modelId="{2E88B0A3-AF15-4CF0-9753-78C9C16C43C4}">
      <dgm:prSet custT="1"/>
      <dgm:spPr/>
      <dgm:t>
        <a:bodyPr/>
        <a:lstStyle/>
        <a:p>
          <a:pPr>
            <a:buNone/>
          </a:pPr>
          <a:r>
            <a:rPr lang="en-GB" sz="1050" b="1" u="sng"/>
            <a:t>Outreach service to increase</a:t>
          </a:r>
        </a:p>
      </dgm:t>
    </dgm:pt>
    <dgm:pt modelId="{4A34013A-8B4E-44B9-8C5D-6EBD4AEF8E3D}" type="parTrans" cxnId="{E64A24DC-FB51-4AC6-AAE5-B3E6EAC884DF}">
      <dgm:prSet/>
      <dgm:spPr/>
    </dgm:pt>
    <dgm:pt modelId="{AD122046-5B98-442A-8BE8-D3B66367B41D}" type="sibTrans" cxnId="{E64A24DC-FB51-4AC6-AAE5-B3E6EAC884DF}">
      <dgm:prSet/>
      <dgm:spPr/>
    </dgm:pt>
    <dgm:pt modelId="{6B3198CB-EBD1-4F1E-8F8C-906DCA34FB34}">
      <dgm:prSet custT="1"/>
      <dgm:spPr/>
      <dgm:t>
        <a:bodyPr/>
        <a:lstStyle/>
        <a:p>
          <a:pPr>
            <a:buNone/>
          </a:pPr>
          <a:r>
            <a:rPr lang="en-GB" sz="1050" b="1" u="sng"/>
            <a:t>Accessibility to services for victims</a:t>
          </a:r>
        </a:p>
      </dgm:t>
    </dgm:pt>
    <dgm:pt modelId="{B18DBE1F-E52A-412B-8747-9F537C99DBE5}" type="parTrans" cxnId="{97CCAC21-11AD-432E-8D62-CA6BEEC5CBF0}">
      <dgm:prSet/>
      <dgm:spPr/>
    </dgm:pt>
    <dgm:pt modelId="{868FA1AD-DDBE-432B-98F2-1CA53E2DB9D1}" type="sibTrans" cxnId="{97CCAC21-11AD-432E-8D62-CA6BEEC5CBF0}">
      <dgm:prSet/>
      <dgm:spPr/>
    </dgm:pt>
    <dgm:pt modelId="{FCCB4A9A-2628-48CB-8B26-15DBBD432141}">
      <dgm:prSet custT="1"/>
      <dgm:spPr/>
      <dgm:t>
        <a:bodyPr/>
        <a:lstStyle/>
        <a:p>
          <a:pPr>
            <a:buNone/>
          </a:pPr>
          <a:r>
            <a:rPr lang="en-GB" sz="1050" b="1" u="sng"/>
            <a:t>of domestic violence and sexual</a:t>
          </a:r>
        </a:p>
      </dgm:t>
    </dgm:pt>
    <dgm:pt modelId="{3D2CDD09-1C43-45C2-8438-E13676B73F4C}" type="parTrans" cxnId="{85A29C3B-8CB8-486E-8C79-F4820D4B6F96}">
      <dgm:prSet/>
      <dgm:spPr/>
    </dgm:pt>
    <dgm:pt modelId="{246F6172-3FFE-4C28-9D62-1CAE438DA8D2}" type="sibTrans" cxnId="{85A29C3B-8CB8-486E-8C79-F4820D4B6F96}">
      <dgm:prSet/>
      <dgm:spPr/>
    </dgm:pt>
    <dgm:pt modelId="{47122C19-82D6-44D7-AB58-907E143C8139}">
      <dgm:prSet custT="1"/>
      <dgm:spPr/>
      <dgm:t>
        <a:bodyPr/>
        <a:lstStyle/>
        <a:p>
          <a:pPr>
            <a:buNone/>
          </a:pPr>
          <a:r>
            <a:rPr lang="en-GB" sz="1050" b="1" u="sng"/>
            <a:t>violence. </a:t>
          </a:r>
        </a:p>
      </dgm:t>
    </dgm:pt>
    <dgm:pt modelId="{38E28031-EDAD-46A1-ACA3-CB3AE216D967}" type="parTrans" cxnId="{56BFECA9-D21F-4D72-9E9E-DFF25142C110}">
      <dgm:prSet/>
      <dgm:spPr/>
    </dgm:pt>
    <dgm:pt modelId="{A7BE0A65-487F-42AB-A6CD-042DB19E5394}" type="sibTrans" cxnId="{56BFECA9-D21F-4D72-9E9E-DFF25142C110}">
      <dgm:prSet/>
      <dgm:spPr/>
    </dgm:pt>
    <dgm:pt modelId="{60235A5A-6D2D-4118-95C3-6338B7ED48AC}">
      <dgm:prSet custT="1"/>
      <dgm:spPr/>
      <dgm:t>
        <a:bodyPr/>
        <a:lstStyle/>
        <a:p>
          <a:pPr>
            <a:buNone/>
          </a:pPr>
          <a:r>
            <a:rPr lang="en-GB" sz="1030" b="0"/>
            <a:t>The Safer Communities team assisted</a:t>
          </a:r>
        </a:p>
      </dgm:t>
    </dgm:pt>
    <dgm:pt modelId="{2B9641A8-5027-4144-BE82-7EFA068C17F0}" type="sibTrans" cxnId="{961E93D1-88BD-483F-97F3-5F3FB2EBC85E}">
      <dgm:prSet/>
      <dgm:spPr/>
      <dgm:t>
        <a:bodyPr/>
        <a:lstStyle/>
        <a:p>
          <a:endParaRPr lang="en-GB"/>
        </a:p>
      </dgm:t>
    </dgm:pt>
    <dgm:pt modelId="{A30344CB-ABE8-4AAD-B26E-B82444BCFF3C}" type="parTrans" cxnId="{961E93D1-88BD-483F-97F3-5F3FB2EBC85E}">
      <dgm:prSet/>
      <dgm:spPr/>
      <dgm:t>
        <a:bodyPr/>
        <a:lstStyle/>
        <a:p>
          <a:endParaRPr lang="en-GB"/>
        </a:p>
      </dgm:t>
    </dgm:pt>
    <dgm:pt modelId="{E0A920A2-184A-47CA-B9FA-A3A7464EA5A7}">
      <dgm:prSet custT="1"/>
      <dgm:spPr/>
      <dgm:t>
        <a:bodyPr/>
        <a:lstStyle/>
        <a:p>
          <a:pPr>
            <a:buNone/>
          </a:pPr>
          <a:r>
            <a:rPr lang="en-GB" sz="1030" b="0"/>
            <a:t>with the delivery of 4 training</a:t>
          </a:r>
        </a:p>
      </dgm:t>
    </dgm:pt>
    <dgm:pt modelId="{020FE25C-A514-4787-A1B0-E082186776D8}" type="sibTrans" cxnId="{425FEE7A-27FA-4F18-B366-CF472D4FAFF5}">
      <dgm:prSet/>
      <dgm:spPr/>
      <dgm:t>
        <a:bodyPr/>
        <a:lstStyle/>
        <a:p>
          <a:endParaRPr lang="en-GB"/>
        </a:p>
      </dgm:t>
    </dgm:pt>
    <dgm:pt modelId="{20506014-4D1E-4520-83AF-240FA23FA951}" type="parTrans" cxnId="{425FEE7A-27FA-4F18-B366-CF472D4FAFF5}">
      <dgm:prSet/>
      <dgm:spPr/>
      <dgm:t>
        <a:bodyPr/>
        <a:lstStyle/>
        <a:p>
          <a:endParaRPr lang="en-GB"/>
        </a:p>
      </dgm:t>
    </dgm:pt>
    <dgm:pt modelId="{EBF6120E-FEBD-412F-9317-3E019DD0949E}">
      <dgm:prSet phldrT="[Text]" custT="1"/>
      <dgm:spPr/>
      <dgm:t>
        <a:bodyPr/>
        <a:lstStyle/>
        <a:p>
          <a:pPr>
            <a:buNone/>
          </a:pPr>
          <a:r>
            <a:rPr lang="en-GB" sz="1050" b="0" u="none"/>
            <a:t>In 2023/2024, the Safer</a:t>
          </a:r>
        </a:p>
      </dgm:t>
    </dgm:pt>
    <dgm:pt modelId="{D743D6C0-3CB6-4A40-9DE7-C06A727774C5}" type="parTrans" cxnId="{310F9374-5C81-4D59-94E1-5852932F39C3}">
      <dgm:prSet/>
      <dgm:spPr/>
    </dgm:pt>
    <dgm:pt modelId="{AA6BA461-9413-4D20-8AB9-B4CA781EE600}" type="sibTrans" cxnId="{310F9374-5C81-4D59-94E1-5852932F39C3}">
      <dgm:prSet/>
      <dgm:spPr/>
    </dgm:pt>
    <dgm:pt modelId="{5FDA0637-FF47-40C4-9C5F-2FDF33D45B23}">
      <dgm:prSet phldrT="[Text]" custT="1"/>
      <dgm:spPr/>
      <dgm:t>
        <a:bodyPr/>
        <a:lstStyle/>
        <a:p>
          <a:pPr>
            <a:buNone/>
          </a:pPr>
          <a:r>
            <a:rPr lang="en-GB" sz="1050" b="0" u="none"/>
            <a:t>Communities team held several</a:t>
          </a:r>
        </a:p>
      </dgm:t>
    </dgm:pt>
    <dgm:pt modelId="{60BF9F4A-6C19-4E27-BB13-9014EF04D6B3}" type="parTrans" cxnId="{8E4D8075-19B8-40D8-8EF7-47F421EDE626}">
      <dgm:prSet/>
      <dgm:spPr/>
    </dgm:pt>
    <dgm:pt modelId="{7F22C416-F6C8-4D6B-AB67-54562F5F03B3}" type="sibTrans" cxnId="{8E4D8075-19B8-40D8-8EF7-47F421EDE626}">
      <dgm:prSet/>
      <dgm:spPr/>
    </dgm:pt>
    <dgm:pt modelId="{3BC0EA3C-87CC-4272-8ECC-7599A6FAC570}">
      <dgm:prSet phldrT="[Text]" custT="1"/>
      <dgm:spPr/>
      <dgm:t>
        <a:bodyPr/>
        <a:lstStyle/>
        <a:p>
          <a:pPr>
            <a:buNone/>
          </a:pPr>
          <a:r>
            <a:rPr lang="en-GB" sz="1050" b="0" u="none"/>
            <a:t>These cases were managed through </a:t>
          </a:r>
        </a:p>
      </dgm:t>
    </dgm:pt>
    <dgm:pt modelId="{F0D9D7F7-51C8-45F6-92B1-A7D6634F60CC}" type="parTrans" cxnId="{BD2CE9FA-38C2-44E8-877C-7A6178BE2176}">
      <dgm:prSet/>
      <dgm:spPr/>
    </dgm:pt>
    <dgm:pt modelId="{AA91D279-7140-466E-83C1-F6FC72A7BC71}" type="sibTrans" cxnId="{BD2CE9FA-38C2-44E8-877C-7A6178BE2176}">
      <dgm:prSet/>
      <dgm:spPr/>
    </dgm:pt>
    <dgm:pt modelId="{58BAD5AB-346A-4EF3-B87F-E1103909A63D}">
      <dgm:prSet phldrT="[Text]" custT="1"/>
      <dgm:spPr/>
      <dgm:t>
        <a:bodyPr/>
        <a:lstStyle/>
        <a:p>
          <a:pPr>
            <a:buNone/>
          </a:pPr>
          <a:r>
            <a:rPr lang="en-GB" sz="1050" b="0" u="none"/>
            <a:t>Safer communities' area-based</a:t>
          </a:r>
        </a:p>
      </dgm:t>
    </dgm:pt>
    <dgm:pt modelId="{D7120D34-2C1E-46FE-A565-066050BCE0B4}" type="parTrans" cxnId="{3B1E9A95-FCC8-4DF8-832E-80083D2EDE1F}">
      <dgm:prSet/>
      <dgm:spPr/>
    </dgm:pt>
    <dgm:pt modelId="{437FEFB0-88C1-471C-B268-3E18FE179F5B}" type="sibTrans" cxnId="{3B1E9A95-FCC8-4DF8-832E-80083D2EDE1F}">
      <dgm:prSet/>
      <dgm:spPr/>
    </dgm:pt>
    <dgm:pt modelId="{B57B63E5-C274-4383-A350-62335ED76EFF}">
      <dgm:prSet phldrT="[Text]" custT="1"/>
      <dgm:spPr/>
      <dgm:t>
        <a:bodyPr/>
        <a:lstStyle/>
        <a:p>
          <a:pPr>
            <a:buNone/>
          </a:pPr>
          <a:r>
            <a:rPr lang="en-GB" sz="1050" b="0" u="none"/>
            <a:t>meetings, which included partners</a:t>
          </a:r>
        </a:p>
      </dgm:t>
    </dgm:pt>
    <dgm:pt modelId="{A24EA536-3922-4A6A-8820-711528BA3D80}" type="parTrans" cxnId="{6A982AB9-0B21-455F-9D39-34F8EB9D8560}">
      <dgm:prSet/>
      <dgm:spPr/>
    </dgm:pt>
    <dgm:pt modelId="{DD2A88D4-4E46-4B2C-8DD6-3F3F5720B77E}" type="sibTrans" cxnId="{6A982AB9-0B21-455F-9D39-34F8EB9D8560}">
      <dgm:prSet/>
      <dgm:spPr/>
    </dgm:pt>
    <dgm:pt modelId="{B2A80A7C-4CD7-42D9-B622-F37784036A69}">
      <dgm:prSet phldrT="[Text]" custT="1"/>
      <dgm:spPr/>
      <dgm:t>
        <a:bodyPr/>
        <a:lstStyle/>
        <a:p>
          <a:pPr>
            <a:buNone/>
          </a:pPr>
          <a:r>
            <a:rPr lang="en-GB" sz="1050" b="0" u="none"/>
            <a:t>from the Metropolitan police, </a:t>
          </a:r>
        </a:p>
      </dgm:t>
    </dgm:pt>
    <dgm:pt modelId="{9D89EFF4-40CB-4DAF-80CF-A8B282FB83B6}" type="parTrans" cxnId="{7C641400-4DDB-48E3-B837-1027283F22B4}">
      <dgm:prSet/>
      <dgm:spPr/>
    </dgm:pt>
    <dgm:pt modelId="{CDD61F5A-D2E0-4B43-88C4-ADBFE2151118}" type="sibTrans" cxnId="{7C641400-4DDB-48E3-B837-1027283F22B4}">
      <dgm:prSet/>
      <dgm:spPr/>
    </dgm:pt>
    <dgm:pt modelId="{D4243C95-F2C6-44FC-9C2D-39BF2E5F9ABF}">
      <dgm:prSet custT="1"/>
      <dgm:spPr/>
      <dgm:t>
        <a:bodyPr/>
        <a:lstStyle/>
        <a:p>
          <a:pPr>
            <a:buNone/>
          </a:pPr>
          <a:r>
            <a:rPr lang="en-GB" sz="1030" b="0"/>
            <a:t>sessions to professionals,</a:t>
          </a:r>
        </a:p>
      </dgm:t>
    </dgm:pt>
    <dgm:pt modelId="{428A37C3-31FB-480F-86B4-EA6AEE68C716}" type="parTrans" cxnId="{BC26EF8A-5FB5-4729-91C7-153ACEC87ADF}">
      <dgm:prSet/>
      <dgm:spPr/>
    </dgm:pt>
    <dgm:pt modelId="{1F421DB0-A7C5-4B29-8CC0-7D965701707B}" type="sibTrans" cxnId="{BC26EF8A-5FB5-4729-91C7-153ACEC87ADF}">
      <dgm:prSet/>
      <dgm:spPr/>
    </dgm:pt>
    <dgm:pt modelId="{F72EF343-BEBA-4651-9BD4-6D253A963EC5}">
      <dgm:prSet custT="1"/>
      <dgm:spPr/>
      <dgm:t>
        <a:bodyPr/>
        <a:lstStyle/>
        <a:p>
          <a:pPr>
            <a:buNone/>
          </a:pPr>
          <a:r>
            <a:rPr lang="en-GB" sz="1030" b="0"/>
            <a:t>voluntary organisations and local</a:t>
          </a:r>
        </a:p>
      </dgm:t>
    </dgm:pt>
    <dgm:pt modelId="{D0C08BDB-14DE-49BD-BF3F-A35193BB9FB5}" type="parTrans" cxnId="{E3C07B43-93F8-446B-AA10-B1F876873F60}">
      <dgm:prSet/>
      <dgm:spPr/>
    </dgm:pt>
    <dgm:pt modelId="{90C70220-BF58-43F4-B6CF-C129E50A3692}" type="sibTrans" cxnId="{E3C07B43-93F8-446B-AA10-B1F876873F60}">
      <dgm:prSet/>
      <dgm:spPr/>
    </dgm:pt>
    <dgm:pt modelId="{69015A91-FB99-4682-ADA8-A798074C4B86}">
      <dgm:prSet custT="1"/>
      <dgm:spPr/>
      <dgm:t>
        <a:bodyPr/>
        <a:lstStyle/>
        <a:p>
          <a:pPr>
            <a:buNone/>
          </a:pPr>
          <a:r>
            <a:rPr lang="en-GB" sz="1050" b="0" u="none"/>
            <a:t>In 2023/2024 , the Safer</a:t>
          </a:r>
        </a:p>
      </dgm:t>
    </dgm:pt>
    <dgm:pt modelId="{C6C28883-0965-49B6-983E-CD65D49D7B8A}" type="parTrans" cxnId="{3847E635-F6AC-44B9-B048-0B64536DA6C3}">
      <dgm:prSet/>
      <dgm:spPr/>
    </dgm:pt>
    <dgm:pt modelId="{B194D4AD-2AA9-4E85-BF90-F6AFA4319728}" type="sibTrans" cxnId="{3847E635-F6AC-44B9-B048-0B64536DA6C3}">
      <dgm:prSet/>
      <dgm:spPr/>
    </dgm:pt>
    <dgm:pt modelId="{90FF6275-C169-46F7-9DBB-986463189881}">
      <dgm:prSet phldrT="[Text]" custT="1"/>
      <dgm:spPr/>
      <dgm:t>
        <a:bodyPr/>
        <a:lstStyle/>
        <a:p>
          <a:pPr>
            <a:buNone/>
          </a:pPr>
          <a:r>
            <a:rPr lang="en-GB" sz="1050" b="0" u="none"/>
            <a:t>community and voluntary sector</a:t>
          </a:r>
        </a:p>
      </dgm:t>
    </dgm:pt>
    <dgm:pt modelId="{E3769190-BDCD-4C20-8765-5B4AD42059F2}" type="parTrans" cxnId="{B72A7D9E-38A5-4094-B092-A1C541E1303B}">
      <dgm:prSet/>
      <dgm:spPr/>
    </dgm:pt>
    <dgm:pt modelId="{0DDE3514-CD5D-452E-9BBE-33CB97F65749}" type="sibTrans" cxnId="{B72A7D9E-38A5-4094-B092-A1C541E1303B}">
      <dgm:prSet/>
      <dgm:spPr/>
    </dgm:pt>
    <dgm:pt modelId="{E80764AC-32BF-430A-BDD7-9DC81114FCA6}">
      <dgm:prSet phldrT="[Text]" custT="1"/>
      <dgm:spPr/>
      <dgm:t>
        <a:bodyPr/>
        <a:lstStyle/>
        <a:p>
          <a:pPr>
            <a:buNone/>
          </a:pPr>
          <a:r>
            <a:rPr lang="en-GB" sz="1050" b="0" u="none"/>
            <a:t>members and London Borough of</a:t>
          </a:r>
        </a:p>
      </dgm:t>
    </dgm:pt>
    <dgm:pt modelId="{8E5C613C-CB66-4A59-AF60-1EF1054D0E94}" type="parTrans" cxnId="{ED748143-5A74-4BE2-9FB2-62E0C6017601}">
      <dgm:prSet/>
      <dgm:spPr/>
    </dgm:pt>
    <dgm:pt modelId="{C862ADB6-EF0C-4EC7-83D9-A8BE1920C324}" type="sibTrans" cxnId="{ED748143-5A74-4BE2-9FB2-62E0C6017601}">
      <dgm:prSet/>
      <dgm:spPr/>
    </dgm:pt>
    <dgm:pt modelId="{63F0197A-C404-4FEA-B97C-EF012455C511}">
      <dgm:prSet phldrT="[Text]" custT="1"/>
      <dgm:spPr/>
      <dgm:t>
        <a:bodyPr/>
        <a:lstStyle/>
        <a:p>
          <a:pPr>
            <a:buNone/>
          </a:pPr>
          <a:r>
            <a:rPr lang="en-GB" sz="1050" b="0" u="none"/>
            <a:t>Hounslow staff.</a:t>
          </a:r>
        </a:p>
      </dgm:t>
    </dgm:pt>
    <dgm:pt modelId="{BA75FACF-40F6-400C-9305-EF795BBC9414}" type="parTrans" cxnId="{D2D522AB-2365-4274-8B03-2182A5134B8D}">
      <dgm:prSet/>
      <dgm:spPr/>
    </dgm:pt>
    <dgm:pt modelId="{6170918F-35B5-4137-AD2F-6E81316B394B}" type="sibTrans" cxnId="{D2D522AB-2365-4274-8B03-2182A5134B8D}">
      <dgm:prSet/>
      <dgm:spPr/>
    </dgm:pt>
    <dgm:pt modelId="{2BE2CC20-CC27-492E-AA13-43645447AE58}">
      <dgm:prSet custT="1"/>
      <dgm:spPr/>
      <dgm:t>
        <a:bodyPr anchor="ctr"/>
        <a:lstStyle/>
        <a:p>
          <a:pPr rtl="0">
            <a:buNone/>
          </a:pPr>
          <a:r>
            <a:rPr lang="en-GB" sz="1050" b="0" u="none"/>
            <a:t>In 2023/2024, two Safer</a:t>
          </a:r>
        </a:p>
      </dgm:t>
    </dgm:pt>
    <dgm:pt modelId="{046AB113-6DA4-44E3-AE7B-878FCE4C3DB1}" type="parTrans" cxnId="{FEC96C42-80F3-46FD-AC98-5FAD225C37A4}">
      <dgm:prSet/>
      <dgm:spPr/>
    </dgm:pt>
    <dgm:pt modelId="{979EDC06-DEFD-4B6E-8949-D0F9F5FADDD2}" type="sibTrans" cxnId="{FEC96C42-80F3-46FD-AC98-5FAD225C37A4}">
      <dgm:prSet/>
      <dgm:spPr/>
    </dgm:pt>
    <dgm:pt modelId="{93B1B920-97C2-44C7-8150-7756AE08A85F}">
      <dgm:prSet custT="1"/>
      <dgm:spPr/>
      <dgm:t>
        <a:bodyPr anchor="ctr"/>
        <a:lstStyle/>
        <a:p>
          <a:pPr rtl="0">
            <a:buNone/>
          </a:pPr>
          <a:r>
            <a:rPr lang="en-GB" sz="1050" b="0" u="none"/>
            <a:t>a series of workshops to students</a:t>
          </a:r>
        </a:p>
      </dgm:t>
    </dgm:pt>
    <dgm:pt modelId="{17DDC236-59E0-4EF2-97DE-CD3E7B899D67}" type="parTrans" cxnId="{281BDDCE-7C15-405E-9DF4-0CAA4F6B61CD}">
      <dgm:prSet/>
      <dgm:spPr/>
    </dgm:pt>
    <dgm:pt modelId="{15809F1C-A427-4A4E-BE32-C6FF7D9DDD89}" type="sibTrans" cxnId="{281BDDCE-7C15-405E-9DF4-0CAA4F6B61CD}">
      <dgm:prSet/>
      <dgm:spPr/>
    </dgm:pt>
    <dgm:pt modelId="{9B402BC9-A516-4C06-9591-DEA3423C9337}">
      <dgm:prSet custT="1"/>
      <dgm:spPr/>
      <dgm:t>
        <a:bodyPr anchor="ctr"/>
        <a:lstStyle/>
        <a:p>
          <a:pPr rtl="0">
            <a:buNone/>
          </a:pPr>
          <a:r>
            <a:rPr lang="en-GB" sz="1050" b="0" u="none"/>
            <a:t>recruited were able to establish</a:t>
          </a:r>
        </a:p>
      </dgm:t>
    </dgm:pt>
    <dgm:pt modelId="{07C54108-49C5-4D67-854D-237231C01E34}" type="parTrans" cxnId="{09ABD1F5-9795-4964-95FB-A2961809F9F7}">
      <dgm:prSet/>
      <dgm:spPr/>
    </dgm:pt>
    <dgm:pt modelId="{352AD6AE-F186-4E57-BAE0-CA7EA0B4F00B}" type="sibTrans" cxnId="{09ABD1F5-9795-4964-95FB-A2961809F9F7}">
      <dgm:prSet/>
      <dgm:spPr/>
    </dgm:pt>
    <dgm:pt modelId="{814AB354-7811-4AF5-8161-B62492AE4832}">
      <dgm:prSet custT="1"/>
      <dgm:spPr/>
      <dgm:t>
        <a:bodyPr anchor="ctr"/>
        <a:lstStyle/>
        <a:p>
          <a:pPr rtl="0">
            <a:buNone/>
          </a:pPr>
          <a:r>
            <a:rPr lang="en-GB" sz="1050" b="0" u="none"/>
            <a:t>Communities' workers were</a:t>
          </a:r>
        </a:p>
      </dgm:t>
    </dgm:pt>
    <dgm:pt modelId="{FA4AEBC2-032C-4A37-9E94-EC70EBCB8A90}" type="parTrans" cxnId="{359AF567-6BB5-4D7B-9ED1-1F89ACA91849}">
      <dgm:prSet/>
      <dgm:spPr/>
    </dgm:pt>
    <dgm:pt modelId="{D6103C2A-899F-4D0E-B030-6390F7ED90BB}" type="sibTrans" cxnId="{359AF567-6BB5-4D7B-9ED1-1F89ACA91849}">
      <dgm:prSet/>
      <dgm:spPr/>
    </dgm:pt>
    <dgm:pt modelId="{E95F3ECB-4C27-4FE3-9238-9C861162781B}">
      <dgm:prSet custT="1"/>
      <dgm:spPr/>
      <dgm:t>
        <a:bodyPr anchor="ctr"/>
        <a:lstStyle/>
        <a:p>
          <a:pPr rtl="0">
            <a:buNone/>
          </a:pPr>
          <a:r>
            <a:rPr lang="en-GB" sz="1050" b="0" u="none"/>
            <a:t>awareness of child criminal</a:t>
          </a:r>
        </a:p>
      </dgm:t>
    </dgm:pt>
    <dgm:pt modelId="{A944EFE6-9047-4644-8F1F-4FF342931F4F}" type="parTrans" cxnId="{A32825B1-8FBC-434B-A780-EA1CE67DF84D}">
      <dgm:prSet/>
      <dgm:spPr/>
    </dgm:pt>
    <dgm:pt modelId="{00640595-1D9C-4E70-A98D-BBAB790D65B9}" type="sibTrans" cxnId="{A32825B1-8FBC-434B-A780-EA1CE67DF84D}">
      <dgm:prSet/>
      <dgm:spPr/>
    </dgm:pt>
    <dgm:pt modelId="{AD8B1DF0-E1A5-4CAC-8AEB-BAB635463F47}">
      <dgm:prSet custT="1"/>
      <dgm:spPr/>
      <dgm:t>
        <a:bodyPr anchor="ctr"/>
        <a:lstStyle/>
        <a:p>
          <a:pPr rtl="0">
            <a:buNone/>
          </a:pPr>
          <a:r>
            <a:rPr lang="en-GB" sz="1050" b="0" u="none"/>
            <a:t>exploitation.</a:t>
          </a:r>
        </a:p>
      </dgm:t>
    </dgm:pt>
    <dgm:pt modelId="{7F787A88-114B-4BBE-9830-9DF744D2AC31}" type="parTrans" cxnId="{A74669B7-FFD6-4BAF-97C6-2DF0E2ACC1E9}">
      <dgm:prSet/>
      <dgm:spPr/>
    </dgm:pt>
    <dgm:pt modelId="{350A0065-5AB9-48A0-9635-D4E03BD97785}" type="sibTrans" cxnId="{A74669B7-FFD6-4BAF-97C6-2DF0E2ACC1E9}">
      <dgm:prSet/>
      <dgm:spPr/>
    </dgm:pt>
    <dgm:pt modelId="{9AE8009A-6044-41EE-9089-EAE93A6A0EC7}">
      <dgm:prSet custT="1"/>
      <dgm:spPr/>
      <dgm:t>
        <a:bodyPr/>
        <a:lstStyle/>
        <a:p>
          <a:pPr>
            <a:buNone/>
          </a:pPr>
          <a:r>
            <a:rPr lang="en-GB" sz="1050" b="0" u="none"/>
            <a:t>The Focus 30 programme </a:t>
          </a:r>
        </a:p>
      </dgm:t>
    </dgm:pt>
    <dgm:pt modelId="{1CCB8940-5E5A-4678-A82D-E41D49DC6688}" type="parTrans" cxnId="{E6919A91-DFAA-4283-80DE-59D728E71DEA}">
      <dgm:prSet/>
      <dgm:spPr/>
    </dgm:pt>
    <dgm:pt modelId="{38564664-B3D9-4EE8-91C4-698F5C39B9E3}" type="sibTrans" cxnId="{E6919A91-DFAA-4283-80DE-59D728E71DEA}">
      <dgm:prSet/>
      <dgm:spPr/>
    </dgm:pt>
    <dgm:pt modelId="{08E578EB-0CD8-4D79-B3F5-D5DDBDF5F63D}">
      <dgm:prSet custT="1"/>
      <dgm:spPr/>
      <dgm:t>
        <a:bodyPr/>
        <a:lstStyle/>
        <a:p>
          <a:pPr>
            <a:buNone/>
          </a:pPr>
          <a:r>
            <a:rPr lang="en-GB" sz="1050" b="0" u="none"/>
            <a:t>delivered their early intervention</a:t>
          </a:r>
        </a:p>
      </dgm:t>
    </dgm:pt>
    <dgm:pt modelId="{ED09E48D-F13A-46D3-9EF6-42D8A64AD01B}" type="parTrans" cxnId="{D0C7F951-70AE-4965-BAAB-BCBB26E911BC}">
      <dgm:prSet/>
      <dgm:spPr/>
    </dgm:pt>
    <dgm:pt modelId="{90A983CD-31CA-4095-A9AA-BBA21B86D555}" type="sibTrans" cxnId="{D0C7F951-70AE-4965-BAAB-BCBB26E911BC}">
      <dgm:prSet/>
      <dgm:spPr/>
    </dgm:pt>
    <dgm:pt modelId="{368EA70D-C3EA-4403-B1F1-1D5ECADC58B7}">
      <dgm:prSet custT="1"/>
      <dgm:spPr/>
      <dgm:t>
        <a:bodyPr/>
        <a:lstStyle/>
        <a:p>
          <a:pPr>
            <a:buNone/>
          </a:pPr>
          <a:r>
            <a:rPr lang="en-GB" sz="1050" b="0" u="none"/>
            <a:t>83% of enrolled students reduced</a:t>
          </a:r>
        </a:p>
      </dgm:t>
    </dgm:pt>
    <dgm:pt modelId="{D63CD14B-B739-4D8F-8DC9-440E5A104ED6}" type="parTrans" cxnId="{C1079CFA-DA4F-4B9D-9795-1413AAA04EB6}">
      <dgm:prSet/>
      <dgm:spPr/>
    </dgm:pt>
    <dgm:pt modelId="{432100AE-5547-4160-83CE-4CBD71CBA434}" type="sibTrans" cxnId="{C1079CFA-DA4F-4B9D-9795-1413AAA04EB6}">
      <dgm:prSet/>
      <dgm:spPr/>
    </dgm:pt>
    <dgm:pt modelId="{C7DD7BA8-6895-4278-BA3E-A8B2CF6F9B6D}">
      <dgm:prSet custT="1"/>
      <dgm:spPr/>
      <dgm:t>
        <a:bodyPr/>
        <a:lstStyle/>
        <a:p>
          <a:pPr>
            <a:buNone/>
          </a:pPr>
          <a:r>
            <a:rPr lang="en-GB" sz="1050" b="0" u="none"/>
            <a:t>80% of enrolled students reported</a:t>
          </a:r>
        </a:p>
      </dgm:t>
    </dgm:pt>
    <dgm:pt modelId="{FA9A22E7-C5DD-4996-94F4-FFA451F75ABC}" type="parTrans" cxnId="{73BEFC21-7FF8-4F71-9FC5-5D7829F8C9CA}">
      <dgm:prSet/>
      <dgm:spPr/>
    </dgm:pt>
    <dgm:pt modelId="{ABFAFED1-BF42-423B-B07E-9C6C37349CB5}" type="sibTrans" cxnId="{73BEFC21-7FF8-4F71-9FC5-5D7829F8C9CA}">
      <dgm:prSet/>
      <dgm:spPr/>
    </dgm:pt>
    <dgm:pt modelId="{A7187CDC-415A-45DF-A09A-910A6BE185FA}">
      <dgm:prSet custT="1"/>
      <dgm:spPr/>
      <dgm:t>
        <a:bodyPr/>
        <a:lstStyle/>
        <a:p>
          <a:pPr>
            <a:buNone/>
          </a:pPr>
          <a:r>
            <a:rPr lang="en-GB" sz="1050" b="0" u="none"/>
            <a:t>the number of personal exclusions</a:t>
          </a:r>
        </a:p>
      </dgm:t>
    </dgm:pt>
    <dgm:pt modelId="{6554128D-87C7-489F-BA18-65AF273917C3}" type="parTrans" cxnId="{B6D8AC28-3ACD-4075-81FF-AE8C7515A462}">
      <dgm:prSet/>
      <dgm:spPr/>
    </dgm:pt>
    <dgm:pt modelId="{17C5EA6E-1202-4721-9734-BA839723DD64}" type="sibTrans" cxnId="{B6D8AC28-3ACD-4075-81FF-AE8C7515A462}">
      <dgm:prSet/>
      <dgm:spPr/>
    </dgm:pt>
    <dgm:pt modelId="{731EBDFD-9FA5-495F-9B1B-6E6595CB250C}">
      <dgm:prSet custT="1"/>
      <dgm:spPr/>
      <dgm:t>
        <a:bodyPr/>
        <a:lstStyle/>
        <a:p>
          <a:pPr>
            <a:buNone/>
          </a:pPr>
          <a:r>
            <a:rPr lang="en-GB" sz="1050" b="0" u="none"/>
            <a:t>after attending the programme.</a:t>
          </a:r>
        </a:p>
      </dgm:t>
    </dgm:pt>
    <dgm:pt modelId="{92404C48-5B8B-421C-8807-D69AA27D95B6}" type="parTrans" cxnId="{01EC8BB4-B007-41FE-A9E1-D2C949F4FB32}">
      <dgm:prSet/>
      <dgm:spPr/>
    </dgm:pt>
    <dgm:pt modelId="{63A982BF-EEA5-468A-A0E2-FABF907AEB53}" type="sibTrans" cxnId="{01EC8BB4-B007-41FE-A9E1-D2C949F4FB32}">
      <dgm:prSet/>
      <dgm:spPr/>
    </dgm:pt>
    <dgm:pt modelId="{44C566B6-7931-42F3-B71A-2E0FBD67A56E}">
      <dgm:prSet custT="1"/>
      <dgm:spPr/>
      <dgm:t>
        <a:bodyPr anchor="ctr"/>
        <a:lstStyle/>
        <a:p>
          <a:pPr rtl="0">
            <a:buNone/>
          </a:pPr>
          <a:r>
            <a:rPr lang="en-GB" sz="1050" b="0" u="none"/>
            <a:t>These workers successfully delivered</a:t>
          </a:r>
        </a:p>
      </dgm:t>
    </dgm:pt>
    <dgm:pt modelId="{2DEFE3C4-DE4B-461D-8055-3AC3AF453AC5}" type="parTrans" cxnId="{269C7B0D-61EA-4557-A771-6B875D8578B1}">
      <dgm:prSet/>
      <dgm:spPr/>
    </dgm:pt>
    <dgm:pt modelId="{0EDF3F14-D7B6-4528-9BA9-73A0DAA4F99E}" type="sibTrans" cxnId="{269C7B0D-61EA-4557-A771-6B875D8578B1}">
      <dgm:prSet/>
      <dgm:spPr/>
    </dgm:pt>
    <dgm:pt modelId="{80206809-70A9-4646-A286-7281D243E113}">
      <dgm:prSet custT="1"/>
      <dgm:spPr/>
      <dgm:t>
        <a:bodyPr/>
        <a:lstStyle/>
        <a:p>
          <a:pPr>
            <a:buNone/>
          </a:pPr>
          <a:r>
            <a:rPr lang="en-GB" sz="1050" b="0" u="none"/>
            <a:t>a significant improvement in their</a:t>
          </a:r>
        </a:p>
      </dgm:t>
    </dgm:pt>
    <dgm:pt modelId="{9A9A904E-333A-4DCB-905C-43DF698A64B7}" type="parTrans" cxnId="{882C067E-9C43-4E3F-90C4-758358F773FA}">
      <dgm:prSet/>
      <dgm:spPr/>
    </dgm:pt>
    <dgm:pt modelId="{5909E6C0-289B-434F-A20B-EE3CAED3B142}" type="sibTrans" cxnId="{882C067E-9C43-4E3F-90C4-758358F773FA}">
      <dgm:prSet/>
      <dgm:spPr/>
    </dgm:pt>
    <dgm:pt modelId="{5EA55B5C-ED31-4B42-A2F5-59C5F8BC606D}">
      <dgm:prSet custT="1"/>
      <dgm:spPr/>
      <dgm:t>
        <a:bodyPr/>
        <a:lstStyle/>
        <a:p>
          <a:pPr>
            <a:buNone/>
          </a:pPr>
          <a:r>
            <a:rPr lang="en-GB" sz="1050" b="0" u="none"/>
            <a:t>feelings about their future after</a:t>
          </a:r>
        </a:p>
      </dgm:t>
    </dgm:pt>
    <dgm:pt modelId="{4FE6990C-7739-48BA-A677-3697A5BF19D8}" type="parTrans" cxnId="{6BAD9B79-F8F5-4676-BF84-483698C451C5}">
      <dgm:prSet/>
      <dgm:spPr/>
    </dgm:pt>
    <dgm:pt modelId="{DE72EACF-AB99-429D-9EB9-90CD2094572B}" type="sibTrans" cxnId="{6BAD9B79-F8F5-4676-BF84-483698C451C5}">
      <dgm:prSet/>
      <dgm:spPr/>
    </dgm:pt>
    <dgm:pt modelId="{51062523-DA6C-4845-9EDC-90209DB8B0AB}">
      <dgm:prSet custT="1"/>
      <dgm:spPr/>
      <dgm:t>
        <a:bodyPr/>
        <a:lstStyle/>
        <a:p>
          <a:pPr>
            <a:buNone/>
          </a:pPr>
          <a:r>
            <a:rPr lang="en-GB" sz="1050" b="0" u="none"/>
            <a:t>completing the programme.</a:t>
          </a:r>
        </a:p>
      </dgm:t>
    </dgm:pt>
    <dgm:pt modelId="{E1CA6E9F-B9B9-4152-BB7F-FED92279CFCA}" type="parTrans" cxnId="{B52F770B-0580-44FD-A13A-19224AFD0A69}">
      <dgm:prSet/>
      <dgm:spPr/>
    </dgm:pt>
    <dgm:pt modelId="{FCDA947D-94B6-4040-98EC-07980A62D99A}" type="sibTrans" cxnId="{B52F770B-0580-44FD-A13A-19224AFD0A69}">
      <dgm:prSet/>
      <dgm:spPr/>
    </dgm:pt>
    <dgm:pt modelId="{340DB99F-DAED-4562-A274-4B82C968005B}">
      <dgm:prSet custT="1"/>
      <dgm:spPr/>
      <dgm:t>
        <a:bodyPr/>
        <a:lstStyle/>
        <a:p>
          <a:pPr>
            <a:buNone/>
          </a:pPr>
          <a:r>
            <a:rPr lang="en-GB" sz="1030" b="0"/>
            <a:t>Businesses, to raise</a:t>
          </a:r>
        </a:p>
      </dgm:t>
    </dgm:pt>
    <dgm:pt modelId="{0B24C46E-D3DC-4D72-99C8-BC4F59612C75}" type="parTrans" cxnId="{48B1AD47-B963-4678-9D8A-AA8F78B96812}">
      <dgm:prSet/>
      <dgm:spPr/>
    </dgm:pt>
    <dgm:pt modelId="{4F10BB69-9DDE-4767-B9DE-8DDFB30C014F}" type="sibTrans" cxnId="{48B1AD47-B963-4678-9D8A-AA8F78B96812}">
      <dgm:prSet/>
      <dgm:spPr/>
    </dgm:pt>
    <dgm:pt modelId="{E5458510-081D-4891-BC3D-C00403ED2D4D}">
      <dgm:prSet custT="1"/>
      <dgm:spPr/>
      <dgm:t>
        <a:bodyPr/>
        <a:lstStyle/>
        <a:p>
          <a:pPr>
            <a:buNone/>
          </a:pPr>
          <a:r>
            <a:rPr lang="en-GB" sz="1050" b="0" u="none"/>
            <a:t>Communities Domestic and Sexual</a:t>
          </a:r>
        </a:p>
      </dgm:t>
    </dgm:pt>
    <dgm:pt modelId="{75A082B5-1A7B-496B-A117-E34EF4404F01}" type="parTrans" cxnId="{870E828F-C9C9-41BC-BD2D-9162F2BF97A2}">
      <dgm:prSet/>
      <dgm:spPr/>
    </dgm:pt>
    <dgm:pt modelId="{007FBCC7-EFCA-49A4-9B2E-C2CFA616B725}" type="sibTrans" cxnId="{870E828F-C9C9-41BC-BD2D-9162F2BF97A2}">
      <dgm:prSet/>
      <dgm:spPr/>
    </dgm:pt>
    <dgm:pt modelId="{73876CEB-163C-490D-9079-A884B9BA38D6}">
      <dgm:prSet custT="1"/>
      <dgm:spPr/>
      <dgm:t>
        <a:bodyPr/>
        <a:lstStyle/>
        <a:p>
          <a:pPr>
            <a:buNone/>
          </a:pPr>
          <a:r>
            <a:rPr lang="en-GB" sz="1050" b="0" u="none"/>
            <a:t>Abuse team established their</a:t>
          </a:r>
        </a:p>
      </dgm:t>
    </dgm:pt>
    <dgm:pt modelId="{4E5A275D-59CE-40E8-BE21-43CAF90202A9}" type="parTrans" cxnId="{896B9DFE-8FF3-46AA-8014-088F3EC3057F}">
      <dgm:prSet/>
      <dgm:spPr/>
    </dgm:pt>
    <dgm:pt modelId="{B14EB637-03CA-4F1E-8B40-512EB3BA92D0}" type="sibTrans" cxnId="{896B9DFE-8FF3-46AA-8014-088F3EC3057F}">
      <dgm:prSet/>
      <dgm:spPr/>
    </dgm:pt>
    <dgm:pt modelId="{B5F11A41-1C87-47FE-B19E-E52F941D2F6C}">
      <dgm:prSet custT="1"/>
      <dgm:spPr/>
      <dgm:t>
        <a:bodyPr/>
        <a:lstStyle/>
        <a:p>
          <a:pPr>
            <a:buNone/>
          </a:pPr>
          <a:r>
            <a:rPr lang="en-GB" sz="1050" b="0" u="none"/>
            <a:t>presence at three new venues</a:t>
          </a:r>
        </a:p>
      </dgm:t>
    </dgm:pt>
    <dgm:pt modelId="{243A8F7E-3AA7-496A-8F3B-06B57B87F1B3}" type="parTrans" cxnId="{7AA03757-2589-43F2-80F1-0BBCB2295D50}">
      <dgm:prSet/>
      <dgm:spPr/>
    </dgm:pt>
    <dgm:pt modelId="{E14C7DCB-A93B-40DB-A4F5-3657741787E5}" type="sibTrans" cxnId="{7AA03757-2589-43F2-80F1-0BBCB2295D50}">
      <dgm:prSet/>
      <dgm:spPr/>
    </dgm:pt>
    <dgm:pt modelId="{BE19AB4B-2B36-47BC-972A-A1BE81B9E8A8}">
      <dgm:prSet custT="1"/>
      <dgm:spPr/>
      <dgm:t>
        <a:bodyPr/>
        <a:lstStyle/>
        <a:p>
          <a:pPr>
            <a:buNone/>
          </a:pPr>
          <a:r>
            <a:rPr lang="en-GB" sz="1050" b="0" u="none"/>
            <a:t>across the borough to</a:t>
          </a:r>
        </a:p>
      </dgm:t>
    </dgm:pt>
    <dgm:pt modelId="{68031145-420E-47BF-B17B-03FB55BA5C3E}" type="parTrans" cxnId="{A65FB92E-09EA-416F-AB47-E68094ABB74C}">
      <dgm:prSet/>
      <dgm:spPr/>
    </dgm:pt>
    <dgm:pt modelId="{02FAF589-BF8D-4A7A-82DF-FC85E38AAA87}" type="sibTrans" cxnId="{A65FB92E-09EA-416F-AB47-E68094ABB74C}">
      <dgm:prSet/>
      <dgm:spPr/>
    </dgm:pt>
    <dgm:pt modelId="{CDCFE015-F17E-499D-AB5C-3BF023C0934B}">
      <dgm:prSet custT="1"/>
      <dgm:spPr/>
      <dgm:t>
        <a:bodyPr/>
        <a:lstStyle/>
        <a:p>
          <a:pPr>
            <a:buNone/>
          </a:pPr>
          <a:r>
            <a:rPr lang="en-GB" sz="1050" b="0" u="none"/>
            <a:t>improve accessibility for victims of</a:t>
          </a:r>
        </a:p>
      </dgm:t>
    </dgm:pt>
    <dgm:pt modelId="{A1AD20F5-9425-4258-8ABB-78F53B50DF5C}" type="parTrans" cxnId="{96763D45-2FDA-4049-A097-A5A97F1B8E5D}">
      <dgm:prSet/>
      <dgm:spPr/>
    </dgm:pt>
    <dgm:pt modelId="{75653E93-3437-4E70-B3D7-A1DB26230B47}" type="sibTrans" cxnId="{96763D45-2FDA-4049-A097-A5A97F1B8E5D}">
      <dgm:prSet/>
      <dgm:spPr/>
    </dgm:pt>
    <dgm:pt modelId="{DE715A9F-314B-4369-BB18-F07709D64BE8}">
      <dgm:prSet custT="1"/>
      <dgm:spPr/>
      <dgm:t>
        <a:bodyPr/>
        <a:lstStyle/>
        <a:p>
          <a:pPr>
            <a:buNone/>
          </a:pPr>
          <a:r>
            <a:rPr lang="en-GB" sz="1050" b="0" u="none"/>
            <a:t>The service also attended several</a:t>
          </a:r>
        </a:p>
      </dgm:t>
    </dgm:pt>
    <dgm:pt modelId="{5348AF21-B057-4A7D-9947-A3F409677065}" type="parTrans" cxnId="{76BECFE7-D425-40F4-85C9-891DB49558E6}">
      <dgm:prSet/>
      <dgm:spPr/>
    </dgm:pt>
    <dgm:pt modelId="{936A0D5B-A1BA-4408-A141-55E88125DB4D}" type="sibTrans" cxnId="{76BECFE7-D425-40F4-85C9-891DB49558E6}">
      <dgm:prSet/>
      <dgm:spPr/>
    </dgm:pt>
    <dgm:pt modelId="{6D3D5F4D-9E19-4262-8DA7-9BBD6922ADF7}">
      <dgm:prSet custT="1"/>
      <dgm:spPr/>
      <dgm:t>
        <a:bodyPr/>
        <a:lstStyle/>
        <a:p>
          <a:pPr>
            <a:buNone/>
          </a:pPr>
          <a:r>
            <a:rPr lang="en-GB" sz="1050" b="0" u="none"/>
            <a:t>public events to signpost support</a:t>
          </a:r>
        </a:p>
      </dgm:t>
    </dgm:pt>
    <dgm:pt modelId="{66ABF609-7C2F-48F6-8F19-723025E663FD}" type="parTrans" cxnId="{CAB2922C-F57B-4FB3-80E1-70A6EF622159}">
      <dgm:prSet/>
      <dgm:spPr/>
    </dgm:pt>
    <dgm:pt modelId="{014783CD-6A81-4C06-9E5B-FB5297796A03}" type="sibTrans" cxnId="{CAB2922C-F57B-4FB3-80E1-70A6EF622159}">
      <dgm:prSet/>
      <dgm:spPr/>
    </dgm:pt>
    <dgm:pt modelId="{76D779C0-30F5-4473-A8C8-F9E82452A7DE}">
      <dgm:prSet phldrT="[Text]" custT="1"/>
      <dgm:spPr/>
      <dgm:t>
        <a:bodyPr/>
        <a:lstStyle/>
        <a:p>
          <a:pPr>
            <a:buNone/>
          </a:pPr>
          <a:r>
            <a:rPr lang="en-GB" sz="1050" b="0" u="none"/>
            <a:t>cases where residents were victims</a:t>
          </a:r>
        </a:p>
      </dgm:t>
    </dgm:pt>
    <dgm:pt modelId="{A9EB36AA-A78F-4FAB-81C3-5CD09AC9413C}" type="parTrans" cxnId="{5118AE9F-F744-4A90-84E0-5C288DA49313}">
      <dgm:prSet/>
      <dgm:spPr/>
    </dgm:pt>
    <dgm:pt modelId="{EE36B673-6344-4014-81AB-E432FA443784}" type="sibTrans" cxnId="{5118AE9F-F744-4A90-84E0-5C288DA49313}">
      <dgm:prSet/>
      <dgm:spPr/>
    </dgm:pt>
    <dgm:pt modelId="{54658B16-60BB-4051-8362-4C3ED60FE422}">
      <dgm:prSet phldrT="[Text]" custT="1"/>
      <dgm:spPr/>
      <dgm:t>
        <a:bodyPr/>
        <a:lstStyle/>
        <a:p>
          <a:pPr>
            <a:buNone/>
          </a:pPr>
          <a:r>
            <a:rPr lang="en-GB" sz="1050" b="0" u="none"/>
            <a:t>of criminal exploitation.</a:t>
          </a:r>
        </a:p>
      </dgm:t>
    </dgm:pt>
    <dgm:pt modelId="{12B12792-25E3-4574-9059-31256DA0DFFA}" type="parTrans" cxnId="{D1656F2B-15A8-430B-A1AF-AB48CF171BDE}">
      <dgm:prSet/>
      <dgm:spPr/>
    </dgm:pt>
    <dgm:pt modelId="{C9FEFD7B-8AF0-48BE-AEC9-608126135E01}" type="sibTrans" cxnId="{D1656F2B-15A8-430B-A1AF-AB48CF171BDE}">
      <dgm:prSet/>
      <dgm:spPr/>
    </dgm:pt>
    <dgm:pt modelId="{14D04E10-1763-4860-A981-3A474B148AEC}">
      <dgm:prSet custT="1"/>
      <dgm:spPr/>
      <dgm:t>
        <a:bodyPr/>
        <a:lstStyle/>
        <a:p>
          <a:pPr>
            <a:buNone/>
          </a:pPr>
          <a:r>
            <a:rPr lang="en-GB" sz="1050" b="0" u="none"/>
            <a:t>services available to victims of</a:t>
          </a:r>
        </a:p>
      </dgm:t>
    </dgm:pt>
    <dgm:pt modelId="{C78838BC-53CF-4EA2-A402-58ED90A73F15}" type="parTrans" cxnId="{EBE3D7D7-192F-41E9-B10A-C3D0113CE1E7}">
      <dgm:prSet/>
      <dgm:spPr/>
    </dgm:pt>
    <dgm:pt modelId="{6E9A4C01-1CEA-426A-913A-DDF8F5E4527D}" type="sibTrans" cxnId="{EBE3D7D7-192F-41E9-B10A-C3D0113CE1E7}">
      <dgm:prSet/>
      <dgm:spPr/>
    </dgm:pt>
    <dgm:pt modelId="{CED0A775-B0AA-4BCF-B06F-449150A632BB}">
      <dgm:prSet custT="1"/>
      <dgm:spPr/>
      <dgm:t>
        <a:bodyPr/>
        <a:lstStyle/>
        <a:p>
          <a:pPr>
            <a:buNone/>
          </a:pPr>
          <a:r>
            <a:rPr lang="en-GB" sz="1050" b="0" u="none"/>
            <a:t>domestic abuse and sexual violence.  </a:t>
          </a:r>
        </a:p>
      </dgm:t>
    </dgm:pt>
    <dgm:pt modelId="{244599B2-2CFF-4A7D-86BB-31B0A8CE7197}" type="parTrans" cxnId="{E290F664-4265-43A2-93BC-B69FEDEAF20D}">
      <dgm:prSet/>
      <dgm:spPr/>
    </dgm:pt>
    <dgm:pt modelId="{9511387D-5628-4C03-9294-AEA3FA4E4434}" type="sibTrans" cxnId="{E290F664-4265-43A2-93BC-B69FEDEAF20D}">
      <dgm:prSet/>
      <dgm:spPr/>
    </dgm:pt>
    <dgm:pt modelId="{C7D23F6C-FFBD-4449-BB48-78ECAC0FCEA0}">
      <dgm:prSet custT="1"/>
      <dgm:spPr/>
      <dgm:t>
        <a:bodyPr anchor="ctr"/>
        <a:lstStyle/>
        <a:p>
          <a:pPr rtl="0">
            <a:buNone/>
          </a:pPr>
          <a:r>
            <a:rPr lang="en-GB" sz="1050" b="0" u="none"/>
            <a:t>with the focus on raising</a:t>
          </a:r>
        </a:p>
      </dgm:t>
    </dgm:pt>
    <dgm:pt modelId="{ED9FA8E8-50B7-46A0-93AF-BD3D6F8F27B5}" type="parTrans" cxnId="{1F951C8D-D994-4E2B-9A96-CAB2F83D108C}">
      <dgm:prSet/>
      <dgm:spPr/>
    </dgm:pt>
    <dgm:pt modelId="{FCFEF65D-5E25-49AE-BB6A-8F25D1F8B81F}" type="sibTrans" cxnId="{1F951C8D-D994-4E2B-9A96-CAB2F83D108C}">
      <dgm:prSet/>
      <dgm:spPr/>
    </dgm:pt>
    <dgm:pt modelId="{21A6AA77-BD5A-4FFB-95C8-74CD8ADF65AC}">
      <dgm:prSet custT="1"/>
      <dgm:spPr/>
      <dgm:t>
        <a:bodyPr/>
        <a:lstStyle/>
        <a:p>
          <a:pPr>
            <a:buNone/>
          </a:pPr>
          <a:r>
            <a:rPr lang="en-GB" sz="1050" b="0" u="none"/>
            <a:t>programme to 7 secondary schools</a:t>
          </a:r>
        </a:p>
      </dgm:t>
    </dgm:pt>
    <dgm:pt modelId="{D32ADBC6-41A4-4685-BA00-B35B17A70DCC}" type="parTrans" cxnId="{84F5D55B-48A0-4B40-9013-485DE9F51F31}">
      <dgm:prSet/>
      <dgm:spPr/>
    </dgm:pt>
    <dgm:pt modelId="{3CA38F1F-E6E2-48C1-AF78-83939EDDC2C8}" type="sibTrans" cxnId="{84F5D55B-48A0-4B40-9013-485DE9F51F31}">
      <dgm:prSet/>
      <dgm:spPr/>
    </dgm:pt>
    <dgm:pt modelId="{E9BD605C-0D63-4C87-BCC4-D19C9F95AEF8}">
      <dgm:prSet custT="1"/>
      <dgm:spPr/>
      <dgm:t>
        <a:bodyPr/>
        <a:lstStyle/>
        <a:p>
          <a:pPr>
            <a:buNone/>
          </a:pPr>
          <a:r>
            <a:rPr lang="en-GB" sz="1050" b="0" u="none"/>
            <a:t>across the borough. </a:t>
          </a:r>
        </a:p>
      </dgm:t>
    </dgm:pt>
    <dgm:pt modelId="{3EEA61DA-3340-4834-BB1F-5B2BB5C5E2D6}" type="parTrans" cxnId="{2B6C29F0-12F7-4760-A2D6-F7C3A2BB2216}">
      <dgm:prSet/>
      <dgm:spPr/>
    </dgm:pt>
    <dgm:pt modelId="{07A83A2B-A119-4983-B60F-E1C853D093D0}" type="sibTrans" cxnId="{2B6C29F0-12F7-4760-A2D6-F7C3A2BB2216}">
      <dgm:prSet/>
      <dgm:spPr/>
    </dgm:pt>
    <dgm:pt modelId="{A2D09533-77DE-47AC-BCFB-EC5C3D91FB5F}">
      <dgm:prSet custT="1"/>
      <dgm:spPr/>
      <dgm:t>
        <a:bodyPr/>
        <a:lstStyle/>
        <a:p>
          <a:pPr>
            <a:buNone/>
          </a:pPr>
          <a:r>
            <a:rPr lang="en-GB" sz="1050" b="0" u="none"/>
            <a:t>domestic and sexual abuse across</a:t>
          </a:r>
        </a:p>
      </dgm:t>
    </dgm:pt>
    <dgm:pt modelId="{8F11EB2E-B27C-4878-BBAF-F97E036A1E4F}" type="parTrans" cxnId="{02E3B4B4-ADA8-40DC-8867-85AE32A564EA}">
      <dgm:prSet/>
      <dgm:spPr/>
    </dgm:pt>
    <dgm:pt modelId="{339BD161-3BE1-4900-8A55-18978D90EFE9}" type="sibTrans" cxnId="{02E3B4B4-ADA8-40DC-8867-85AE32A564EA}">
      <dgm:prSet/>
      <dgm:spPr/>
    </dgm:pt>
    <dgm:pt modelId="{BDF9692D-B308-45F2-819E-49497094C8C3}">
      <dgm:prSet custT="1"/>
      <dgm:spPr/>
      <dgm:t>
        <a:bodyPr/>
        <a:lstStyle/>
        <a:p>
          <a:pPr>
            <a:buNone/>
          </a:pPr>
          <a:r>
            <a:rPr lang="en-GB" sz="1050" b="0" u="none"/>
            <a:t>the borough. </a:t>
          </a:r>
        </a:p>
      </dgm:t>
    </dgm:pt>
    <dgm:pt modelId="{B451E1AA-F3C3-435E-A603-31E118EFF6ED}" type="parTrans" cxnId="{B73C36D2-7C61-4647-B913-D82B92F5C227}">
      <dgm:prSet/>
      <dgm:spPr/>
    </dgm:pt>
    <dgm:pt modelId="{1629C804-2339-495C-ADD7-0126721DF2FE}" type="sibTrans" cxnId="{B73C36D2-7C61-4647-B913-D82B92F5C227}">
      <dgm:prSet/>
      <dgm:spPr/>
    </dgm:pt>
    <dgm:pt modelId="{EA12D3AD-A9D0-4CE6-9F3A-F09164EFC1FC}">
      <dgm:prSet custT="1"/>
      <dgm:spPr/>
      <dgm:t>
        <a:bodyPr/>
        <a:lstStyle/>
        <a:p>
          <a:pPr>
            <a:buNone/>
          </a:pPr>
          <a:r>
            <a:rPr lang="en-GB" sz="1030" b="0"/>
            <a:t>awareness of indicators of modern</a:t>
          </a:r>
        </a:p>
      </dgm:t>
    </dgm:pt>
    <dgm:pt modelId="{BC4164A2-C40B-4589-8397-80A2EBBDDC7F}" type="parTrans" cxnId="{F716457E-7E75-46A1-8ECE-934897ECF5B5}">
      <dgm:prSet/>
      <dgm:spPr/>
    </dgm:pt>
    <dgm:pt modelId="{B3AE93F7-B646-4F01-98D1-C5933A762B7F}" type="sibTrans" cxnId="{F716457E-7E75-46A1-8ECE-934897ECF5B5}">
      <dgm:prSet/>
      <dgm:spPr/>
    </dgm:pt>
    <dgm:pt modelId="{01F6083C-4102-4299-B106-3E7AC74E6259}">
      <dgm:prSet custT="1"/>
      <dgm:spPr/>
      <dgm:t>
        <a:bodyPr/>
        <a:lstStyle/>
        <a:p>
          <a:pPr>
            <a:buNone/>
          </a:pPr>
          <a:r>
            <a:rPr lang="en-GB" sz="1030" b="0"/>
            <a:t>slavery and trafficking.</a:t>
          </a:r>
        </a:p>
      </dgm:t>
    </dgm:pt>
    <dgm:pt modelId="{5B4FADC8-B53E-40AA-BC82-416C3CF798ED}" type="parTrans" cxnId="{9B84CE6A-99F2-4720-89F0-05CA5626D678}">
      <dgm:prSet/>
      <dgm:spPr/>
    </dgm:pt>
    <dgm:pt modelId="{F896D525-9481-48A8-924B-F30F778EFB4F}" type="sibTrans" cxnId="{9B84CE6A-99F2-4720-89F0-05CA5626D678}">
      <dgm:prSet/>
      <dgm:spPr/>
    </dgm:pt>
    <dgm:pt modelId="{B964F230-4123-45BE-83E1-3883642331A0}">
      <dgm:prSet custT="1"/>
      <dgm:spPr/>
      <dgm:t>
        <a:bodyPr anchor="ctr"/>
        <a:lstStyle/>
        <a:p>
          <a:pPr rtl="0">
            <a:buNone/>
          </a:pPr>
          <a:r>
            <a:rPr lang="en-GB" sz="1050" b="0" u="none"/>
            <a:t>adolescent services, the</a:t>
          </a:r>
        </a:p>
      </dgm:t>
    </dgm:pt>
    <dgm:pt modelId="{FDC3073B-673A-4435-AB00-ADF28717922F}" type="parTrans" cxnId="{8184552E-B618-4874-B2B8-DFFDBAB03273}">
      <dgm:prSet/>
      <dgm:spPr/>
    </dgm:pt>
    <dgm:pt modelId="{00BF73C7-44AF-44DE-B42E-2D6815210C8B}" type="sibTrans" cxnId="{8184552E-B618-4874-B2B8-DFFDBAB03273}">
      <dgm:prSet/>
      <dgm:spPr/>
    </dgm:pt>
    <dgm:pt modelId="{2011B6A5-92B7-489C-A20B-25411353300A}">
      <dgm:prSet custT="1"/>
      <dgm:spPr/>
      <dgm:t>
        <a:bodyPr anchor="ctr"/>
        <a:lstStyle/>
        <a:p>
          <a:pPr rtl="0">
            <a:buNone/>
          </a:pPr>
          <a:r>
            <a:rPr lang="en-GB" sz="1050" b="0" u="none"/>
            <a:t>Probation service and further</a:t>
          </a:r>
        </a:p>
      </dgm:t>
    </dgm:pt>
    <dgm:pt modelId="{0F96C571-754B-4282-A756-D76B8E501558}" type="parTrans" cxnId="{33BFBDFD-6311-4844-9ED4-F30F67188511}">
      <dgm:prSet/>
      <dgm:spPr/>
    </dgm:pt>
    <dgm:pt modelId="{C89CC2F8-AFF6-4D8F-A1DE-2D29EE532484}" type="sibTrans" cxnId="{33BFBDFD-6311-4844-9ED4-F30F67188511}">
      <dgm:prSet/>
      <dgm:spPr/>
    </dgm:pt>
    <dgm:pt modelId="{9F3DAB30-D2F2-4310-B32B-4C1E59E58176}">
      <dgm:prSet custT="1"/>
      <dgm:spPr/>
      <dgm:t>
        <a:bodyPr anchor="ctr"/>
        <a:lstStyle/>
        <a:p>
          <a:pPr rtl="0">
            <a:buNone/>
          </a:pPr>
          <a:r>
            <a:rPr lang="en-GB" sz="1050" b="0" u="none"/>
            <a:t>education partners. </a:t>
          </a:r>
        </a:p>
      </dgm:t>
    </dgm:pt>
    <dgm:pt modelId="{E0016529-AE39-41B3-91B3-FF42BFF3B3B2}" type="parTrans" cxnId="{45BABC1D-83E2-4086-A851-98671B7A592C}">
      <dgm:prSet/>
      <dgm:spPr/>
    </dgm:pt>
    <dgm:pt modelId="{C651A3B7-4ADD-4504-A678-D9044EFCAE1D}" type="sibTrans" cxnId="{45BABC1D-83E2-4086-A851-98671B7A592C}">
      <dgm:prSet/>
      <dgm:spPr/>
    </dgm:pt>
    <dgm:pt modelId="{0D266983-2C73-451B-9E3F-1AC6F61507A5}">
      <dgm:prSet custT="1"/>
      <dgm:spPr/>
      <dgm:t>
        <a:bodyPr anchor="ctr"/>
        <a:lstStyle/>
        <a:p>
          <a:pPr rtl="0">
            <a:buNone/>
          </a:pPr>
          <a:r>
            <a:rPr lang="en-GB" sz="1050" b="0" u="none"/>
            <a:t>working relationships with</a:t>
          </a:r>
        </a:p>
      </dgm:t>
    </dgm:pt>
    <dgm:pt modelId="{F17CCA03-8A33-49AB-9CAE-F51E82C8FF0B}" type="parTrans" cxnId="{158B5CC3-1C7C-41E3-ACCD-D72308674524}">
      <dgm:prSet/>
      <dgm:spPr/>
    </dgm:pt>
    <dgm:pt modelId="{575D5E85-A648-4825-9A24-C49C3645711D}" type="sibTrans" cxnId="{158B5CC3-1C7C-41E3-ACCD-D72308674524}">
      <dgm:prSet/>
      <dgm:spPr/>
    </dgm:pt>
    <dgm:pt modelId="{C3943BE6-2D09-4291-9166-BD086D3323AB}">
      <dgm:prSet custT="1"/>
      <dgm:spPr/>
      <dgm:t>
        <a:bodyPr anchor="ctr"/>
        <a:lstStyle/>
        <a:p>
          <a:pPr rtl="0">
            <a:buNone/>
          </a:pPr>
          <a:r>
            <a:rPr lang="en-GB" sz="1050" b="0" u="none"/>
            <a:t>Metropolitan police, National</a:t>
          </a:r>
        </a:p>
      </dgm:t>
    </dgm:pt>
    <dgm:pt modelId="{21DA3B7A-E430-4F56-A16D-B3C4AB012098}" type="parTrans" cxnId="{84EAD593-CF17-4B59-A7CD-891F0418F98C}">
      <dgm:prSet/>
      <dgm:spPr/>
    </dgm:pt>
    <dgm:pt modelId="{CA108CB1-B349-48C6-891A-6CC88B726C97}" type="sibTrans" cxnId="{84EAD593-CF17-4B59-A7CD-891F0418F98C}">
      <dgm:prSet/>
      <dgm:spPr/>
    </dgm:pt>
    <dgm:pt modelId="{D1BD7D49-243D-4CC0-8D80-0A77817454FB}" type="pres">
      <dgm:prSet presAssocID="{1C33F24C-F2CC-4D33-B361-272B3C60D6D6}" presName="Name0" presStyleCnt="0">
        <dgm:presLayoutVars>
          <dgm:dir/>
          <dgm:animLvl val="lvl"/>
          <dgm:resizeHandles val="exact"/>
        </dgm:presLayoutVars>
      </dgm:prSet>
      <dgm:spPr/>
    </dgm:pt>
    <dgm:pt modelId="{79AF020E-6BDB-4A70-9783-BD63D632D6A6}" type="pres">
      <dgm:prSet presAssocID="{42C381A0-F185-4F71-A871-90E41D35E2AC}" presName="composite" presStyleCnt="0"/>
      <dgm:spPr/>
    </dgm:pt>
    <dgm:pt modelId="{27DBB756-4B8B-481C-B10A-797683D66951}" type="pres">
      <dgm:prSet presAssocID="{42C381A0-F185-4F71-A871-90E41D35E2AC}" presName="parTx" presStyleLbl="alignNode1" presStyleIdx="0" presStyleCnt="5">
        <dgm:presLayoutVars>
          <dgm:chMax val="0"/>
          <dgm:chPref val="0"/>
          <dgm:bulletEnabled val="1"/>
        </dgm:presLayoutVars>
      </dgm:prSet>
      <dgm:spPr/>
    </dgm:pt>
    <dgm:pt modelId="{CA3D9192-7F01-44E8-9605-8D23D93A2AA0}" type="pres">
      <dgm:prSet presAssocID="{42C381A0-F185-4F71-A871-90E41D35E2AC}" presName="desTx" presStyleLbl="alignAccFollowNode1" presStyleIdx="0" presStyleCnt="5">
        <dgm:presLayoutVars>
          <dgm:bulletEnabled val="1"/>
        </dgm:presLayoutVars>
      </dgm:prSet>
      <dgm:spPr/>
    </dgm:pt>
    <dgm:pt modelId="{49A6BA75-0AA0-4CF9-835D-DA8D56E909A2}" type="pres">
      <dgm:prSet presAssocID="{B2444389-D3F9-4C8E-87B7-B62C7848358E}" presName="space" presStyleCnt="0"/>
      <dgm:spPr/>
    </dgm:pt>
    <dgm:pt modelId="{6A8F8043-6FBF-491C-B9B9-B3C6F206C225}" type="pres">
      <dgm:prSet presAssocID="{3CC9827B-FAAE-496B-A7F3-66A3E614CAF4}" presName="composite" presStyleCnt="0"/>
      <dgm:spPr/>
    </dgm:pt>
    <dgm:pt modelId="{718BCDD5-FD2C-440F-B25D-2818AA3FB634}" type="pres">
      <dgm:prSet presAssocID="{3CC9827B-FAAE-496B-A7F3-66A3E614CAF4}" presName="parTx" presStyleLbl="alignNode1" presStyleIdx="1" presStyleCnt="5">
        <dgm:presLayoutVars>
          <dgm:chMax val="0"/>
          <dgm:chPref val="0"/>
          <dgm:bulletEnabled val="1"/>
        </dgm:presLayoutVars>
      </dgm:prSet>
      <dgm:spPr/>
    </dgm:pt>
    <dgm:pt modelId="{23811FB0-1D92-411F-83DC-4EC0387E51F1}" type="pres">
      <dgm:prSet presAssocID="{3CC9827B-FAAE-496B-A7F3-66A3E614CAF4}" presName="desTx" presStyleLbl="alignAccFollowNode1" presStyleIdx="1" presStyleCnt="5" custLinFactNeighborY="-291">
        <dgm:presLayoutVars>
          <dgm:bulletEnabled val="1"/>
        </dgm:presLayoutVars>
      </dgm:prSet>
      <dgm:spPr/>
    </dgm:pt>
    <dgm:pt modelId="{26756A70-20A8-44CE-9CB1-4678ABFF33A9}" type="pres">
      <dgm:prSet presAssocID="{2A9E007E-625E-46DB-ADB0-A54C693B4418}" presName="space" presStyleCnt="0"/>
      <dgm:spPr/>
    </dgm:pt>
    <dgm:pt modelId="{4B0D9BC7-2953-4C74-B528-9B0FA4F642DF}" type="pres">
      <dgm:prSet presAssocID="{B837F38A-55E2-4588-A188-842870FC1E99}" presName="composite" presStyleCnt="0"/>
      <dgm:spPr/>
    </dgm:pt>
    <dgm:pt modelId="{7E7C9976-C56D-43FA-9205-F63586CD3A22}" type="pres">
      <dgm:prSet presAssocID="{B837F38A-55E2-4588-A188-842870FC1E99}" presName="parTx" presStyleLbl="alignNode1" presStyleIdx="2" presStyleCnt="5">
        <dgm:presLayoutVars>
          <dgm:chMax val="0"/>
          <dgm:chPref val="0"/>
          <dgm:bulletEnabled val="1"/>
        </dgm:presLayoutVars>
      </dgm:prSet>
      <dgm:spPr/>
    </dgm:pt>
    <dgm:pt modelId="{B99A3DB3-42E8-4411-AF7D-705942551F7F}" type="pres">
      <dgm:prSet presAssocID="{B837F38A-55E2-4588-A188-842870FC1E99}" presName="desTx" presStyleLbl="alignAccFollowNode1" presStyleIdx="2" presStyleCnt="5">
        <dgm:presLayoutVars>
          <dgm:bulletEnabled val="1"/>
        </dgm:presLayoutVars>
      </dgm:prSet>
      <dgm:spPr/>
    </dgm:pt>
    <dgm:pt modelId="{F2AE806E-AE6A-4180-8B1B-983ED2872203}" type="pres">
      <dgm:prSet presAssocID="{F6145FBB-7725-441C-A5C8-74E8FD4781B7}" presName="space" presStyleCnt="0"/>
      <dgm:spPr/>
    </dgm:pt>
    <dgm:pt modelId="{22658D37-CE9B-45F6-ABAA-285D7D26D4AB}" type="pres">
      <dgm:prSet presAssocID="{86F850A3-7E0E-4436-88BB-03E88787C823}" presName="composite" presStyleCnt="0"/>
      <dgm:spPr/>
    </dgm:pt>
    <dgm:pt modelId="{B56BA7C0-C092-4367-AC61-910FFAD03879}" type="pres">
      <dgm:prSet presAssocID="{86F850A3-7E0E-4436-88BB-03E88787C823}" presName="parTx" presStyleLbl="alignNode1" presStyleIdx="3" presStyleCnt="5">
        <dgm:presLayoutVars>
          <dgm:chMax val="0"/>
          <dgm:chPref val="0"/>
          <dgm:bulletEnabled val="1"/>
        </dgm:presLayoutVars>
      </dgm:prSet>
      <dgm:spPr/>
    </dgm:pt>
    <dgm:pt modelId="{C9B844B7-A9A5-422D-A7C5-148A047B8912}" type="pres">
      <dgm:prSet presAssocID="{86F850A3-7E0E-4436-88BB-03E88787C823}" presName="desTx" presStyleLbl="alignAccFollowNode1" presStyleIdx="3" presStyleCnt="5">
        <dgm:presLayoutVars>
          <dgm:bulletEnabled val="1"/>
        </dgm:presLayoutVars>
      </dgm:prSet>
      <dgm:spPr/>
    </dgm:pt>
    <dgm:pt modelId="{3746D4DB-856E-4C7B-BC6D-FF7BFBD335E4}" type="pres">
      <dgm:prSet presAssocID="{CB0CDAFF-1978-4654-8BAC-6A87D9F78CDF}" presName="space" presStyleCnt="0"/>
      <dgm:spPr/>
    </dgm:pt>
    <dgm:pt modelId="{73B078D2-DF75-48CA-AA26-67D9D08C7064}" type="pres">
      <dgm:prSet presAssocID="{5D7C1355-E9C2-41BC-8D52-FFF72903C48F}" presName="composite" presStyleCnt="0"/>
      <dgm:spPr/>
    </dgm:pt>
    <dgm:pt modelId="{1674E4AD-8BE2-405F-AF57-C47C345590B7}" type="pres">
      <dgm:prSet presAssocID="{5D7C1355-E9C2-41BC-8D52-FFF72903C48F}" presName="parTx" presStyleLbl="alignNode1" presStyleIdx="4" presStyleCnt="5">
        <dgm:presLayoutVars>
          <dgm:chMax val="0"/>
          <dgm:chPref val="0"/>
          <dgm:bulletEnabled val="1"/>
        </dgm:presLayoutVars>
      </dgm:prSet>
      <dgm:spPr/>
    </dgm:pt>
    <dgm:pt modelId="{77ECA757-89EC-4420-857E-EA983A6219FB}" type="pres">
      <dgm:prSet presAssocID="{5D7C1355-E9C2-41BC-8D52-FFF72903C48F}" presName="desTx" presStyleLbl="alignAccFollowNode1" presStyleIdx="4" presStyleCnt="5">
        <dgm:presLayoutVars>
          <dgm:bulletEnabled val="1"/>
        </dgm:presLayoutVars>
      </dgm:prSet>
      <dgm:spPr/>
    </dgm:pt>
  </dgm:ptLst>
  <dgm:cxnLst>
    <dgm:cxn modelId="{7C641400-4DDB-48E3-B837-1027283F22B4}" srcId="{42C381A0-F185-4F71-A871-90E41D35E2AC}" destId="{B2A80A7C-4CD7-42D9-B622-F37784036A69}" srcOrd="12" destOrd="0" parTransId="{9D89EFF4-40CB-4DAF-80CF-A8B282FB83B6}" sibTransId="{CDD61F5A-D2E0-4B43-88C4-ADBFE2151118}"/>
    <dgm:cxn modelId="{9C1E8300-E9FF-4137-8EAF-3C8634C44BBB}" type="presOf" srcId="{73876CEB-163C-490D-9079-A884B9BA38D6}" destId="{C9B844B7-A9A5-422D-A7C5-148A047B8912}" srcOrd="0" destOrd="7" presId="urn:microsoft.com/office/officeart/2005/8/layout/hList1"/>
    <dgm:cxn modelId="{76508603-DC3E-4945-9976-45084F0483E0}" type="presOf" srcId="{76D779C0-30F5-4473-A8C8-F9E82452A7DE}" destId="{CA3D9192-7F01-44E8-9605-8D23D93A2AA0}" srcOrd="0" destOrd="7" presId="urn:microsoft.com/office/officeart/2005/8/layout/hList1"/>
    <dgm:cxn modelId="{E26F0104-CB85-4C55-ACD5-E1FEAE674E8A}" srcId="{42C381A0-F185-4F71-A871-90E41D35E2AC}" destId="{01D1072C-95C4-4810-ACAC-FB1FFF7339D4}" srcOrd="4" destOrd="0" parTransId="{A8A233E4-59AE-4986-A10B-11F73C6D7E95}" sibTransId="{BD41BFEF-07E2-4161-A084-127A04E418C6}"/>
    <dgm:cxn modelId="{B9F2C808-551D-4F28-AA5A-7363B5616F7A}" srcId="{5D7C1355-E9C2-41BC-8D52-FFF72903C48F}" destId="{2A93CAEB-2088-4D81-A397-C7E083F4B08B}" srcOrd="3" destOrd="0" parTransId="{401BC598-DA7A-44F5-A4BD-7F5010FADFD2}" sibTransId="{119765A0-A150-4B8F-AD06-12CE17A987D4}"/>
    <dgm:cxn modelId="{087DCF09-4692-47F9-916A-03CC1C2ED656}" type="presOf" srcId="{0D266983-2C73-451B-9E3F-1AC6F61507A5}" destId="{23811FB0-1D92-411F-83DC-4EC0387E51F1}" srcOrd="0" destOrd="6" presId="urn:microsoft.com/office/officeart/2005/8/layout/hList1"/>
    <dgm:cxn modelId="{B52F770B-0580-44FD-A13A-19224AFD0A69}" srcId="{B837F38A-55E2-4588-A188-842870FC1E99}" destId="{51062523-DA6C-4845-9EDC-90209DB8B0AB}" srcOrd="14" destOrd="0" parTransId="{E1CA6E9F-B9B9-4152-BB7F-FED92279CFCA}" sibTransId="{FCDA947D-94B6-4040-98EC-07980A62D99A}"/>
    <dgm:cxn modelId="{2557330D-B1F2-4E12-8D1C-9F6B872172D2}" srcId="{42C381A0-F185-4F71-A871-90E41D35E2AC}" destId="{8F92F315-63F4-4FEF-ADE6-AAB6A1771558}" srcOrd="1" destOrd="0" parTransId="{C848E651-C5F7-4BA8-91C9-AD854D10D684}" sibTransId="{237D84A9-901B-4987-B348-7AFF4CF07F49}"/>
    <dgm:cxn modelId="{269C7B0D-61EA-4557-A771-6B875D8578B1}" srcId="{3CC9827B-FAAE-496B-A7F3-66A3E614CAF4}" destId="{44C566B6-7931-42F3-B71A-2E0FBD67A56E}" srcOrd="11" destOrd="0" parTransId="{2DEFE3C4-DE4B-461D-8055-3AC3AF453AC5}" sibTransId="{0EDF3F14-D7B6-4528-9BA9-73A0DAA4F99E}"/>
    <dgm:cxn modelId="{B7F5540E-7AB0-4698-8AB4-DF7365BBE18E}" srcId="{3CC9827B-FAAE-496B-A7F3-66A3E614CAF4}" destId="{2917B80C-491F-4B2A-B488-91747516BCE8}" srcOrd="1" destOrd="0" parTransId="{D31F2691-EEB4-4958-8C35-C8D870FE23A4}" sibTransId="{1644B1D7-7CD9-4467-BE61-C60323A940BC}"/>
    <dgm:cxn modelId="{E478E114-E095-4BEA-AC38-049DCAFD78D1}" type="presOf" srcId="{2917B80C-491F-4B2A-B488-91747516BCE8}" destId="{23811FB0-1D92-411F-83DC-4EC0387E51F1}" srcOrd="0" destOrd="1" presId="urn:microsoft.com/office/officeart/2005/8/layout/hList1"/>
    <dgm:cxn modelId="{E4526515-638B-4DC6-A2FC-FC5FF0ED1486}" type="presOf" srcId="{69015A91-FB99-4682-ADA8-A798074C4B86}" destId="{C9B844B7-A9A5-422D-A7C5-148A047B8912}" srcOrd="0" destOrd="5" presId="urn:microsoft.com/office/officeart/2005/8/layout/hList1"/>
    <dgm:cxn modelId="{12ACAA1B-7A37-4AB1-86B8-488669F97DDF}" type="presOf" srcId="{3BC0EA3C-87CC-4272-8ECC-7599A6FAC570}" destId="{CA3D9192-7F01-44E8-9605-8D23D93A2AA0}" srcOrd="0" destOrd="9" presId="urn:microsoft.com/office/officeart/2005/8/layout/hList1"/>
    <dgm:cxn modelId="{8988BE1C-8D52-479B-AF79-48AAEEDE47DD}" srcId="{B837F38A-55E2-4588-A188-842870FC1E99}" destId="{4F4A2438-6604-4709-BBE2-1CAA3B5DE4A2}" srcOrd="0" destOrd="0" parTransId="{131C3359-0C25-419B-990C-2825084AB069}" sibTransId="{A3ECCDB7-D67D-443E-A42E-1967D59530B0}"/>
    <dgm:cxn modelId="{45BABC1D-83E2-4086-A851-98671B7A592C}" srcId="{3CC9827B-FAAE-496B-A7F3-66A3E614CAF4}" destId="{9F3DAB30-D2F2-4310-B32B-4C1E59E58176}" srcOrd="10" destOrd="0" parTransId="{E0016529-AE39-41B3-91B3-FF42BFF3B3B2}" sibTransId="{C651A3B7-4ADD-4504-A678-D9044EFCAE1D}"/>
    <dgm:cxn modelId="{6244211E-0DF8-46C5-9BA0-07A3F73D66E5}" type="presOf" srcId="{F72EF343-BEBA-4651-9BD4-6D253A963EC5}" destId="{77ECA757-89EC-4420-857E-EA983A6219FB}" srcOrd="0" destOrd="10" presId="urn:microsoft.com/office/officeart/2005/8/layout/hList1"/>
    <dgm:cxn modelId="{6152D71F-A22B-4991-BFA2-718DBF54FB77}" srcId="{3CC9827B-FAAE-496B-A7F3-66A3E614CAF4}" destId="{C50DC761-C853-452E-A139-2C9A40682E6C}" srcOrd="2" destOrd="0" parTransId="{92BC5928-2FA3-4FAE-BD8C-D2660DD7135A}" sibTransId="{C74CCE07-1A49-4579-B354-BF963E11D76E}"/>
    <dgm:cxn modelId="{AC781120-3044-4A42-8E2A-0057B4608886}" type="presOf" srcId="{2BE2CC20-CC27-492E-AA13-43645447AE58}" destId="{23811FB0-1D92-411F-83DC-4EC0387E51F1}" srcOrd="0" destOrd="3" presId="urn:microsoft.com/office/officeart/2005/8/layout/hList1"/>
    <dgm:cxn modelId="{97CCAC21-11AD-432E-8D62-CA6BEEC5CBF0}" srcId="{86F850A3-7E0E-4436-88BB-03E88787C823}" destId="{6B3198CB-EBD1-4F1E-8F8C-906DCA34FB34}" srcOrd="2" destOrd="0" parTransId="{B18DBE1F-E52A-412B-8747-9F537C99DBE5}" sibTransId="{868FA1AD-DDBE-432B-98F2-1CA53E2DB9D1}"/>
    <dgm:cxn modelId="{73BEFC21-7FF8-4F71-9FC5-5D7829F8C9CA}" srcId="{B837F38A-55E2-4588-A188-842870FC1E99}" destId="{C7DD7BA8-6895-4278-BA3E-A8B2CF6F9B6D}" srcOrd="11" destOrd="0" parTransId="{FA9A22E7-C5DD-4996-94F4-FFA451F75ABC}" sibTransId="{ABFAFED1-BF42-423B-B07E-9C6C37349CB5}"/>
    <dgm:cxn modelId="{B6D8AC28-3ACD-4075-81FF-AE8C7515A462}" srcId="{B837F38A-55E2-4588-A188-842870FC1E99}" destId="{A7187CDC-415A-45DF-A09A-910A6BE185FA}" srcOrd="9" destOrd="0" parTransId="{6554128D-87C7-489F-BA18-65AF273917C3}" sibTransId="{17C5EA6E-1202-4721-9734-BA839723DD64}"/>
    <dgm:cxn modelId="{1FE8182B-2A56-4E95-ABEF-FB6945D51C75}" type="presOf" srcId="{368EA70D-C3EA-4403-B1F1-1D5ECADC58B7}" destId="{B99A3DB3-42E8-4411-AF7D-705942551F7F}" srcOrd="0" destOrd="8" presId="urn:microsoft.com/office/officeart/2005/8/layout/hList1"/>
    <dgm:cxn modelId="{D1656F2B-15A8-430B-A1AF-AB48CF171BDE}" srcId="{42C381A0-F185-4F71-A871-90E41D35E2AC}" destId="{54658B16-60BB-4051-8362-4C3ED60FE422}" srcOrd="8" destOrd="0" parTransId="{12B12792-25E3-4574-9059-31256DA0DFFA}" sibTransId="{C9FEFD7B-8AF0-48BE-AEC9-608126135E01}"/>
    <dgm:cxn modelId="{CAB2922C-F57B-4FB3-80E1-70A6EF622159}" srcId="{86F850A3-7E0E-4436-88BB-03E88787C823}" destId="{6D3D5F4D-9E19-4262-8DA7-9BBD6922ADF7}" srcOrd="14" destOrd="0" parTransId="{66ABF609-7C2F-48F6-8F19-723025E663FD}" sibTransId="{014783CD-6A81-4C06-9E5B-FB5297796A03}"/>
    <dgm:cxn modelId="{8184552E-B618-4874-B2B8-DFFDBAB03273}" srcId="{3CC9827B-FAAE-496B-A7F3-66A3E614CAF4}" destId="{B964F230-4123-45BE-83E1-3883642331A0}" srcOrd="7" destOrd="0" parTransId="{FDC3073B-673A-4435-AB00-ADF28717922F}" sibTransId="{00BF73C7-44AF-44DE-B42E-2D6815210C8B}"/>
    <dgm:cxn modelId="{A65FB92E-09EA-416F-AB47-E68094ABB74C}" srcId="{86F850A3-7E0E-4436-88BB-03E88787C823}" destId="{BE19AB4B-2B36-47BC-972A-A1BE81B9E8A8}" srcOrd="9" destOrd="0" parTransId="{68031145-420E-47BF-B17B-03FB55BA5C3E}" sibTransId="{02FAF589-BF8D-4A7A-82DF-FC85E38AAA87}"/>
    <dgm:cxn modelId="{FA12042F-0A95-4F5C-82AC-0E717E5845F8}" srcId="{B837F38A-55E2-4588-A188-842870FC1E99}" destId="{0F9106D9-D7E8-4863-9F13-8991A2277EC4}" srcOrd="3" destOrd="0" parTransId="{6CA63C02-714C-4DDF-A8A6-79BB535416B9}" sibTransId="{25C5735D-AF38-4DA7-B646-EAAC190CC186}"/>
    <dgm:cxn modelId="{8E650735-12E6-456A-BF31-59C2EBB97E75}" type="presOf" srcId="{6D3D5F4D-9E19-4262-8DA7-9BBD6922ADF7}" destId="{C9B844B7-A9A5-422D-A7C5-148A047B8912}" srcOrd="0" destOrd="14" presId="urn:microsoft.com/office/officeart/2005/8/layout/hList1"/>
    <dgm:cxn modelId="{E5846835-EA53-40E5-A1F3-82DA07F8DA3A}" srcId="{B837F38A-55E2-4588-A188-842870FC1E99}" destId="{FEF6CC90-DDC5-4AEA-B42B-8FC44A0EBBE4}" srcOrd="16" destOrd="0" parTransId="{636DEF9D-458D-4F59-9111-4DB6F15ACDE3}" sibTransId="{C130BE01-0510-455F-B235-BFBC4D25F9D7}"/>
    <dgm:cxn modelId="{3847E635-F6AC-44B9-B048-0B64536DA6C3}" srcId="{86F850A3-7E0E-4436-88BB-03E88787C823}" destId="{69015A91-FB99-4682-ADA8-A798074C4B86}" srcOrd="5" destOrd="0" parTransId="{C6C28883-0965-49B6-983E-CD65D49D7B8A}" sibTransId="{B194D4AD-2AA9-4E85-BF90-F6AFA4319728}"/>
    <dgm:cxn modelId="{6A7CA036-DEA3-4EE4-BFB4-E8A1164F5DD4}" type="presOf" srcId="{073DD66A-156E-4178-8A0E-FF9E31C36E3E}" destId="{C9B844B7-A9A5-422D-A7C5-148A047B8912}" srcOrd="0" destOrd="0" presId="urn:microsoft.com/office/officeart/2005/8/layout/hList1"/>
    <dgm:cxn modelId="{F3588D37-B3A3-4857-974D-76DDD9043A5A}" type="presOf" srcId="{A7187CDC-415A-45DF-A09A-910A6BE185FA}" destId="{B99A3DB3-42E8-4411-AF7D-705942551F7F}" srcOrd="0" destOrd="9" presId="urn:microsoft.com/office/officeart/2005/8/layout/hList1"/>
    <dgm:cxn modelId="{A392B338-8F61-4C9D-9531-6358176761CE}" type="presOf" srcId="{BE19AB4B-2B36-47BC-972A-A1BE81B9E8A8}" destId="{C9B844B7-A9A5-422D-A7C5-148A047B8912}" srcOrd="0" destOrd="9" presId="urn:microsoft.com/office/officeart/2005/8/layout/hList1"/>
    <dgm:cxn modelId="{16A9B83A-991E-443E-B777-E3644A5902A9}" type="presOf" srcId="{0EE38D60-0CD8-4014-BC01-DD3180DF2492}" destId="{77ECA757-89EC-4420-857E-EA983A6219FB}" srcOrd="0" destOrd="2" presId="urn:microsoft.com/office/officeart/2005/8/layout/hList1"/>
    <dgm:cxn modelId="{85A29C3B-8CB8-486E-8C79-F4820D4B6F96}" srcId="{86F850A3-7E0E-4436-88BB-03E88787C823}" destId="{FCCB4A9A-2628-48CB-8B26-15DBBD432141}" srcOrd="3" destOrd="0" parTransId="{3D2CDD09-1C43-45C2-8438-E13676B73F4C}" sibTransId="{246F6172-3FFE-4C28-9D62-1CAE438DA8D2}"/>
    <dgm:cxn modelId="{F86B7E40-4973-4D6F-9951-58DF2DC69720}" type="presOf" srcId="{AD8B1DF0-E1A5-4CAC-8AEB-BAB635463F47}" destId="{23811FB0-1D92-411F-83DC-4EC0387E51F1}" srcOrd="0" destOrd="15" presId="urn:microsoft.com/office/officeart/2005/8/layout/hList1"/>
    <dgm:cxn modelId="{7231B440-E5B8-48E7-8E0F-E04D766C3A9E}" type="presOf" srcId="{FA142C3A-B101-4261-9F69-AEDE1D873900}" destId="{77ECA757-89EC-4420-857E-EA983A6219FB}" srcOrd="0" destOrd="14" presId="urn:microsoft.com/office/officeart/2005/8/layout/hList1"/>
    <dgm:cxn modelId="{84F5D55B-48A0-4B40-9013-485DE9F51F31}" srcId="{B837F38A-55E2-4588-A188-842870FC1E99}" destId="{21A6AA77-BD5A-4FFB-95C8-74CD8ADF65AC}" srcOrd="6" destOrd="0" parTransId="{D32ADBC6-41A4-4685-BA00-B35B17A70DCC}" sibTransId="{3CA38F1F-E6E2-48C1-AF78-83939EDDC2C8}"/>
    <dgm:cxn modelId="{C4431A5C-BE88-42CC-9C1D-1DE055CCC80A}" type="presOf" srcId="{2011B6A5-92B7-489C-A20B-25411353300A}" destId="{23811FB0-1D92-411F-83DC-4EC0387E51F1}" srcOrd="0" destOrd="9" presId="urn:microsoft.com/office/officeart/2005/8/layout/hList1"/>
    <dgm:cxn modelId="{FFE9A55D-AAA9-4CE7-956C-584BCD0A0ADB}" type="presOf" srcId="{8CCA1A8D-5C74-49C9-8304-21BDEC985165}" destId="{77ECA757-89EC-4420-857E-EA983A6219FB}" srcOrd="0" destOrd="5" presId="urn:microsoft.com/office/officeart/2005/8/layout/hList1"/>
    <dgm:cxn modelId="{0C95C85E-F8C4-4E6C-9451-C52C9F86B9AB}" type="presOf" srcId="{EC57BA51-2605-4B5F-8421-1A36594995EC}" destId="{77ECA757-89EC-4420-857E-EA983A6219FB}" srcOrd="0" destOrd="4" presId="urn:microsoft.com/office/officeart/2005/8/layout/hList1"/>
    <dgm:cxn modelId="{7164E55E-D643-471E-8484-906DA0990901}" type="presOf" srcId="{5778ADB3-A64E-4D71-8EFF-2145881E2C3D}" destId="{77ECA757-89EC-4420-857E-EA983A6219FB}" srcOrd="0" destOrd="1" presId="urn:microsoft.com/office/officeart/2005/8/layout/hList1"/>
    <dgm:cxn modelId="{AE2B7C60-F6A6-4C94-B91A-2BE0BD2E6FEC}" type="presOf" srcId="{01D1072C-95C4-4810-ACAC-FB1FFF7339D4}" destId="{CA3D9192-7F01-44E8-9605-8D23D93A2AA0}" srcOrd="0" destOrd="4" presId="urn:microsoft.com/office/officeart/2005/8/layout/hList1"/>
    <dgm:cxn modelId="{EAB67861-59A4-4E74-9CAA-DE11A709264D}" srcId="{B837F38A-55E2-4588-A188-842870FC1E99}" destId="{73180E7E-FED6-40B2-94D7-593BC3D018F2}" srcOrd="1" destOrd="0" parTransId="{B15A4C54-C42B-4BD9-9B65-5BFDA7B7A050}" sibTransId="{0F227231-93E0-4704-A9ED-8B372F7682BB}"/>
    <dgm:cxn modelId="{FEC96C42-80F3-46FD-AC98-5FAD225C37A4}" srcId="{3CC9827B-FAAE-496B-A7F3-66A3E614CAF4}" destId="{2BE2CC20-CC27-492E-AA13-43645447AE58}" srcOrd="3" destOrd="0" parTransId="{046AB113-6DA4-44E3-AE7B-878FCE4C3DB1}" sibTransId="{979EDC06-DEFD-4B6E-8949-D0F9F5FADDD2}"/>
    <dgm:cxn modelId="{E3C07B43-93F8-446B-AA10-B1F876873F60}" srcId="{5D7C1355-E9C2-41BC-8D52-FFF72903C48F}" destId="{F72EF343-BEBA-4651-9BD4-6D253A963EC5}" srcOrd="10" destOrd="0" parTransId="{D0C08BDB-14DE-49BD-BF3F-A35193BB9FB5}" sibTransId="{90C70220-BF58-43F4-B6CF-C129E50A3692}"/>
    <dgm:cxn modelId="{ED748143-5A74-4BE2-9FB2-62E0C6017601}" srcId="{42C381A0-F185-4F71-A871-90E41D35E2AC}" destId="{E80764AC-32BF-430A-BDD7-9DC81114FCA6}" srcOrd="14" destOrd="0" parTransId="{8E5C613C-CB66-4A59-AF60-1EF1054D0E94}" sibTransId="{C862ADB6-EF0C-4EC7-83D9-A8BE1920C324}"/>
    <dgm:cxn modelId="{B01CA643-96AF-40AA-9703-113EED78A47F}" type="presOf" srcId="{47122C19-82D6-44D7-AB58-907E143C8139}" destId="{C9B844B7-A9A5-422D-A7C5-148A047B8912}" srcOrd="0" destOrd="4" presId="urn:microsoft.com/office/officeart/2005/8/layout/hList1"/>
    <dgm:cxn modelId="{CC03B263-E387-430E-8FAD-A51CA7CAF7EE}" type="presOf" srcId="{B837F38A-55E2-4588-A188-842870FC1E99}" destId="{7E7C9976-C56D-43FA-9205-F63586CD3A22}" srcOrd="0" destOrd="0" presId="urn:microsoft.com/office/officeart/2005/8/layout/hList1"/>
    <dgm:cxn modelId="{E290F664-4265-43A2-93BC-B69FEDEAF20D}" srcId="{86F850A3-7E0E-4436-88BB-03E88787C823}" destId="{CED0A775-B0AA-4BCF-B06F-449150A632BB}" srcOrd="16" destOrd="0" parTransId="{244599B2-2CFF-4A7D-86BB-31B0A8CE7197}" sibTransId="{9511387D-5628-4C03-9294-AEA3FA4E4434}"/>
    <dgm:cxn modelId="{96763D45-2FDA-4049-A097-A5A97F1B8E5D}" srcId="{86F850A3-7E0E-4436-88BB-03E88787C823}" destId="{CDCFE015-F17E-499D-AB5C-3BF023C0934B}" srcOrd="10" destOrd="0" parTransId="{A1AD20F5-9425-4258-8ABB-78F53B50DF5C}" sibTransId="{75653E93-3437-4E70-B3D7-A1DB26230B47}"/>
    <dgm:cxn modelId="{63F25566-1E12-481F-8FC5-EB2A881E258D}" type="presOf" srcId="{0F9106D9-D7E8-4863-9F13-8991A2277EC4}" destId="{B99A3DB3-42E8-4411-AF7D-705942551F7F}" srcOrd="0" destOrd="3" presId="urn:microsoft.com/office/officeart/2005/8/layout/hList1"/>
    <dgm:cxn modelId="{1A8E7B66-01A5-4F84-9799-FDFEC5109651}" type="presOf" srcId="{73180E7E-FED6-40B2-94D7-593BC3D018F2}" destId="{B99A3DB3-42E8-4411-AF7D-705942551F7F}" srcOrd="0" destOrd="1" presId="urn:microsoft.com/office/officeart/2005/8/layout/hList1"/>
    <dgm:cxn modelId="{E0F49F46-F650-469C-BF48-7B9D7C09AA7B}" type="presOf" srcId="{E0A920A2-184A-47CA-B9FA-A3A7464EA5A7}" destId="{77ECA757-89EC-4420-857E-EA983A6219FB}" srcOrd="0" destOrd="8" presId="urn:microsoft.com/office/officeart/2005/8/layout/hList1"/>
    <dgm:cxn modelId="{9D1A2647-43AB-4E66-9B86-B2975028D23A}" type="presOf" srcId="{C3943BE6-2D09-4291-9166-BD086D3323AB}" destId="{23811FB0-1D92-411F-83DC-4EC0387E51F1}" srcOrd="0" destOrd="8" presId="urn:microsoft.com/office/officeart/2005/8/layout/hList1"/>
    <dgm:cxn modelId="{48B1AD47-B963-4678-9D8A-AA8F78B96812}" srcId="{5D7C1355-E9C2-41BC-8D52-FFF72903C48F}" destId="{340DB99F-DAED-4562-A274-4B82C968005B}" srcOrd="11" destOrd="0" parTransId="{0B24C46E-D3DC-4D72-99C8-BC4F59612C75}" sibTransId="{4F10BB69-9DDE-4767-B9DE-8DDFB30C014F}"/>
    <dgm:cxn modelId="{359AF567-6BB5-4D7B-9ED1-1F89ACA91849}" srcId="{3CC9827B-FAAE-496B-A7F3-66A3E614CAF4}" destId="{814AB354-7811-4AF5-8161-B62492AE4832}" srcOrd="4" destOrd="0" parTransId="{FA4AEBC2-032C-4A37-9E94-EC70EBCB8A90}" sibTransId="{D6103C2A-899F-4D0E-B030-6390F7ED90BB}"/>
    <dgm:cxn modelId="{D6362A68-74E0-480C-B93D-DD47F7C2ACBD}" type="presOf" srcId="{01F6083C-4102-4299-B106-3E7AC74E6259}" destId="{77ECA757-89EC-4420-857E-EA983A6219FB}" srcOrd="0" destOrd="13" presId="urn:microsoft.com/office/officeart/2005/8/layout/hList1"/>
    <dgm:cxn modelId="{EB738669-A464-4A71-9122-F974C282B046}" type="presOf" srcId="{B2A80A7C-4CD7-42D9-B622-F37784036A69}" destId="{CA3D9192-7F01-44E8-9605-8D23D93A2AA0}" srcOrd="0" destOrd="12" presId="urn:microsoft.com/office/officeart/2005/8/layout/hList1"/>
    <dgm:cxn modelId="{50FBB049-D09D-42FE-A49F-E70D9217DC85}" type="presOf" srcId="{8F92F315-63F4-4FEF-ADE6-AAB6A1771558}" destId="{CA3D9192-7F01-44E8-9605-8D23D93A2AA0}" srcOrd="0" destOrd="1" presId="urn:microsoft.com/office/officeart/2005/8/layout/hList1"/>
    <dgm:cxn modelId="{9B84CE6A-99F2-4720-89F0-05CA5626D678}" srcId="{5D7C1355-E9C2-41BC-8D52-FFF72903C48F}" destId="{01F6083C-4102-4299-B106-3E7AC74E6259}" srcOrd="13" destOrd="0" parTransId="{5B4FADC8-B53E-40AA-BC82-416C3CF798ED}" sibTransId="{F896D525-9481-48A8-924B-F30F778EFB4F}"/>
    <dgm:cxn modelId="{ED7C2C6D-6A22-486E-9E3E-D17042C30586}" type="presOf" srcId="{C630605E-D15B-4F92-B3E0-4BACA48A0C9C}" destId="{77ECA757-89EC-4420-857E-EA983A6219FB}" srcOrd="0" destOrd="6" presId="urn:microsoft.com/office/officeart/2005/8/layout/hList1"/>
    <dgm:cxn modelId="{F8E3BC4E-F702-400A-94A7-6B7AD5A8704C}" type="presOf" srcId="{86F850A3-7E0E-4436-88BB-03E88787C823}" destId="{B56BA7C0-C092-4367-AC61-910FFAD03879}" srcOrd="0" destOrd="0" presId="urn:microsoft.com/office/officeart/2005/8/layout/hList1"/>
    <dgm:cxn modelId="{97AAE94E-44EE-46AB-B746-F09EC9A2242F}" srcId="{1C33F24C-F2CC-4D33-B361-272B3C60D6D6}" destId="{B837F38A-55E2-4588-A188-842870FC1E99}" srcOrd="2" destOrd="0" parTransId="{C0B77A39-E1F3-41C9-847B-077416901FF5}" sibTransId="{F6145FBB-7725-441C-A5C8-74E8FD4781B7}"/>
    <dgm:cxn modelId="{431ACE50-A443-4320-A1E5-F15CDE888B96}" type="presOf" srcId="{BDF9692D-B308-45F2-819E-49497094C8C3}" destId="{C9B844B7-A9A5-422D-A7C5-148A047B8912}" srcOrd="0" destOrd="12" presId="urn:microsoft.com/office/officeart/2005/8/layout/hList1"/>
    <dgm:cxn modelId="{A54D3971-47B2-4EA6-80B2-D1338AD6C661}" srcId="{42C381A0-F185-4F71-A871-90E41D35E2AC}" destId="{2FCD5961-30F1-4317-8613-A3377207866D}" srcOrd="0" destOrd="0" parTransId="{4D7D07A2-1ED9-4955-B157-A5265F04C469}" sibTransId="{E56B0406-ECAD-499D-93CB-AE0277FD1074}"/>
    <dgm:cxn modelId="{D0C7F951-70AE-4965-BAAB-BCBB26E911BC}" srcId="{B837F38A-55E2-4588-A188-842870FC1E99}" destId="{08E578EB-0CD8-4D79-B3F5-D5DDBDF5F63D}" srcOrd="5" destOrd="0" parTransId="{ED09E48D-F13A-46D3-9EF6-42D8A64AD01B}" sibTransId="{90A983CD-31CA-4095-A9AA-BBA21B86D555}"/>
    <dgm:cxn modelId="{310F9374-5C81-4D59-94E1-5852932F39C3}" srcId="{42C381A0-F185-4F71-A871-90E41D35E2AC}" destId="{EBF6120E-FEBD-412F-9317-3E019DD0949E}" srcOrd="5" destOrd="0" parTransId="{D743D6C0-3CB6-4A40-9DE7-C06A727774C5}" sibTransId="{AA6BA461-9413-4D20-8AB9-B4CA781EE600}"/>
    <dgm:cxn modelId="{BFAC3875-2050-418C-BDD9-086F4D5B6E33}" srcId="{3CC9827B-FAAE-496B-A7F3-66A3E614CAF4}" destId="{31EC4F60-2DCE-4BD3-98D0-E7037739A549}" srcOrd="0" destOrd="0" parTransId="{3D214A9A-D8A2-4E99-A6B2-B334AD84BD38}" sibTransId="{F50FB4CB-1833-4182-B665-B2D3AD41EAB3}"/>
    <dgm:cxn modelId="{8E4D8075-19B8-40D8-8EF7-47F421EDE626}" srcId="{42C381A0-F185-4F71-A871-90E41D35E2AC}" destId="{5FDA0637-FF47-40C4-9C5F-2FDF33D45B23}" srcOrd="6" destOrd="0" parTransId="{60BF9F4A-6C19-4E27-BB13-9014EF04D6B3}" sibTransId="{7F22C416-F6C8-4D6B-AB67-54562F5F03B3}"/>
    <dgm:cxn modelId="{8FC06876-DED3-49DF-A29F-6B674ACC05AF}" type="presOf" srcId="{340DB99F-DAED-4562-A274-4B82C968005B}" destId="{77ECA757-89EC-4420-857E-EA983A6219FB}" srcOrd="0" destOrd="11" presId="urn:microsoft.com/office/officeart/2005/8/layout/hList1"/>
    <dgm:cxn modelId="{5FD0D376-5553-4706-9E4D-2EB8DBB78C22}" type="presOf" srcId="{E95F3ECB-4C27-4FE3-9238-9C861162781B}" destId="{23811FB0-1D92-411F-83DC-4EC0387E51F1}" srcOrd="0" destOrd="14" presId="urn:microsoft.com/office/officeart/2005/8/layout/hList1"/>
    <dgm:cxn modelId="{51CE0977-8394-4A16-9A74-6BBDB7137F98}" type="presOf" srcId="{2A93CAEB-2088-4D81-A397-C7E083F4B08B}" destId="{77ECA757-89EC-4420-857E-EA983A6219FB}" srcOrd="0" destOrd="3" presId="urn:microsoft.com/office/officeart/2005/8/layout/hList1"/>
    <dgm:cxn modelId="{7AA03757-2589-43F2-80F1-0BBCB2295D50}" srcId="{86F850A3-7E0E-4436-88BB-03E88787C823}" destId="{B5F11A41-1C87-47FE-B19E-E52F941D2F6C}" srcOrd="8" destOrd="0" parTransId="{243A8F7E-3AA7-496A-8F3B-06B57B87F1B3}" sibTransId="{E14C7DCB-A93B-40DB-A4F5-3657741787E5}"/>
    <dgm:cxn modelId="{0B9EE758-690E-4AAF-A3E1-9DA9752A8DE1}" type="presOf" srcId="{63F0197A-C404-4FEA-B97C-EF012455C511}" destId="{CA3D9192-7F01-44E8-9605-8D23D93A2AA0}" srcOrd="0" destOrd="15" presId="urn:microsoft.com/office/officeart/2005/8/layout/hList1"/>
    <dgm:cxn modelId="{6BAD9B79-F8F5-4676-BF84-483698C451C5}" srcId="{B837F38A-55E2-4588-A188-842870FC1E99}" destId="{5EA55B5C-ED31-4B42-A2F5-59C5F8BC606D}" srcOrd="13" destOrd="0" parTransId="{4FE6990C-7739-48BA-A677-3697A5BF19D8}" sibTransId="{DE72EACF-AB99-429D-9EB9-90CD2094572B}"/>
    <dgm:cxn modelId="{0656577A-5F6B-4ECC-A0BD-363D967F5FEE}" type="presOf" srcId="{14D04E10-1763-4860-A981-3A474B148AEC}" destId="{C9B844B7-A9A5-422D-A7C5-148A047B8912}" srcOrd="0" destOrd="15" presId="urn:microsoft.com/office/officeart/2005/8/layout/hList1"/>
    <dgm:cxn modelId="{C28B9C5A-0EAB-4E6C-B9B6-FBFCFC677E55}" type="presOf" srcId="{93B1B920-97C2-44C7-8150-7756AE08A85F}" destId="{23811FB0-1D92-411F-83DC-4EC0387E51F1}" srcOrd="0" destOrd="12" presId="urn:microsoft.com/office/officeart/2005/8/layout/hList1"/>
    <dgm:cxn modelId="{425FEE7A-27FA-4F18-B366-CF472D4FAFF5}" srcId="{5D7C1355-E9C2-41BC-8D52-FFF72903C48F}" destId="{E0A920A2-184A-47CA-B9FA-A3A7464EA5A7}" srcOrd="8" destOrd="0" parTransId="{20506014-4D1E-4520-83AF-240FA23FA951}" sibTransId="{020FE25C-A514-4787-A1B0-E082186776D8}"/>
    <dgm:cxn modelId="{45780B7B-D0E1-4517-8B38-1BFE89CB6D74}" srcId="{5D7C1355-E9C2-41BC-8D52-FFF72903C48F}" destId="{0EE38D60-0CD8-4014-BC01-DD3180DF2492}" srcOrd="2" destOrd="0" parTransId="{2143675E-B698-40E3-9697-A4EB9B771B40}" sibTransId="{8CFBF33C-BBC9-4226-9E01-134CD21BF818}"/>
    <dgm:cxn modelId="{65046D7C-C4BB-4355-AF56-CF0C037C69DF}" type="presOf" srcId="{31EC4F60-2DCE-4BD3-98D0-E7037739A549}" destId="{23811FB0-1D92-411F-83DC-4EC0387E51F1}" srcOrd="0" destOrd="0" presId="urn:microsoft.com/office/officeart/2005/8/layout/hList1"/>
    <dgm:cxn modelId="{882C067E-9C43-4E3F-90C4-758358F773FA}" srcId="{B837F38A-55E2-4588-A188-842870FC1E99}" destId="{80206809-70A9-4646-A286-7281D243E113}" srcOrd="12" destOrd="0" parTransId="{9A9A904E-333A-4DCB-905C-43DF698A64B7}" sibTransId="{5909E6C0-289B-434F-A20B-EE3CAED3B142}"/>
    <dgm:cxn modelId="{F716457E-7E75-46A1-8ECE-934897ECF5B5}" srcId="{5D7C1355-E9C2-41BC-8D52-FFF72903C48F}" destId="{EA12D3AD-A9D0-4CE6-9F3A-F09164EFC1FC}" srcOrd="12" destOrd="0" parTransId="{BC4164A2-C40B-4589-8397-80A2EBBDDC7F}" sibTransId="{B3AE93F7-B646-4F01-98D1-C5933A762B7F}"/>
    <dgm:cxn modelId="{E2A58B7F-4CC1-419D-A9FC-7B90919CD40F}" srcId="{5D7C1355-E9C2-41BC-8D52-FFF72903C48F}" destId="{EC57BA51-2605-4B5F-8421-1A36594995EC}" srcOrd="4" destOrd="0" parTransId="{C4A97B4B-2FD7-4105-A92D-D56C8D7C4CEB}" sibTransId="{FD1C88FC-B5DB-453E-9C1B-78BD9DE60F83}"/>
    <dgm:cxn modelId="{E1E5B880-E15C-4C6F-AAE3-C64324CF1C7A}" srcId="{5D7C1355-E9C2-41BC-8D52-FFF72903C48F}" destId="{C630605E-D15B-4F92-B3E0-4BACA48A0C9C}" srcOrd="6" destOrd="0" parTransId="{6AAC5D2C-C88B-49D0-A712-2BF307ACB626}" sibTransId="{E04B8DB3-4E22-4D5C-B72B-73D161284587}"/>
    <dgm:cxn modelId="{EAF3C681-C6BC-4FB1-9401-8A8C5AA4EBB5}" type="presOf" srcId="{DFBD095A-FB80-46CE-8D27-F6A6A1B75550}" destId="{B99A3DB3-42E8-4411-AF7D-705942551F7F}" srcOrd="0" destOrd="15" presId="urn:microsoft.com/office/officeart/2005/8/layout/hList1"/>
    <dgm:cxn modelId="{C1843185-AF25-4E2A-88DD-18D2FE52326E}" type="presOf" srcId="{DE715A9F-314B-4369-BB18-F07709D64BE8}" destId="{C9B844B7-A9A5-422D-A7C5-148A047B8912}" srcOrd="0" destOrd="13" presId="urn:microsoft.com/office/officeart/2005/8/layout/hList1"/>
    <dgm:cxn modelId="{4C4CD185-9D07-40D6-9248-8E7D90DCE9AB}" type="presOf" srcId="{6B3198CB-EBD1-4F1E-8F8C-906DCA34FB34}" destId="{C9B844B7-A9A5-422D-A7C5-148A047B8912}" srcOrd="0" destOrd="2" presId="urn:microsoft.com/office/officeart/2005/8/layout/hList1"/>
    <dgm:cxn modelId="{23ACB787-A6EE-43D7-9EE6-E6750ECB2DBF}" type="presOf" srcId="{E80764AC-32BF-430A-BDD7-9DC81114FCA6}" destId="{CA3D9192-7F01-44E8-9605-8D23D93A2AA0}" srcOrd="0" destOrd="14" presId="urn:microsoft.com/office/officeart/2005/8/layout/hList1"/>
    <dgm:cxn modelId="{7FF5A188-344E-4BE3-B98F-45439B52430F}" srcId="{1C33F24C-F2CC-4D33-B361-272B3C60D6D6}" destId="{3CC9827B-FAAE-496B-A7F3-66A3E614CAF4}" srcOrd="1" destOrd="0" parTransId="{2926BBFB-62CB-4C2C-801D-0035FF62725E}" sibTransId="{2A9E007E-625E-46DB-ADB0-A54C693B4418}"/>
    <dgm:cxn modelId="{CAB9308A-064C-4969-A987-AADA7AABB474}" type="presOf" srcId="{D4243C95-F2C6-44FC-9C2D-39BF2E5F9ABF}" destId="{77ECA757-89EC-4420-857E-EA983A6219FB}" srcOrd="0" destOrd="9" presId="urn:microsoft.com/office/officeart/2005/8/layout/hList1"/>
    <dgm:cxn modelId="{C281AF8A-2C85-4CFE-8AC5-A217085FBBF8}" type="presOf" srcId="{80206809-70A9-4646-A286-7281D243E113}" destId="{B99A3DB3-42E8-4411-AF7D-705942551F7F}" srcOrd="0" destOrd="12" presId="urn:microsoft.com/office/officeart/2005/8/layout/hList1"/>
    <dgm:cxn modelId="{BC26EF8A-5FB5-4729-91C7-153ACEC87ADF}" srcId="{5D7C1355-E9C2-41BC-8D52-FFF72903C48F}" destId="{D4243C95-F2C6-44FC-9C2D-39BF2E5F9ABF}" srcOrd="9" destOrd="0" parTransId="{428A37C3-31FB-480F-86B4-EA6AEE68C716}" sibTransId="{1F421DB0-A7C5-4B29-8CC0-7D965701707B}"/>
    <dgm:cxn modelId="{1F951C8D-D994-4E2B-9A96-CAB2F83D108C}" srcId="{3CC9827B-FAAE-496B-A7F3-66A3E614CAF4}" destId="{C7D23F6C-FFBD-4449-BB48-78ECAC0FCEA0}" srcOrd="13" destOrd="0" parTransId="{ED9FA8E8-50B7-46A0-93AF-BD3D6F8F27B5}" sibTransId="{FCFEF65D-5E25-49AE-BB6A-8F25D1F8B81F}"/>
    <dgm:cxn modelId="{D53DF98E-59BD-461B-92E8-768CC73A21F1}" type="presOf" srcId="{5FDA0637-FF47-40C4-9C5F-2FDF33D45B23}" destId="{CA3D9192-7F01-44E8-9605-8D23D93A2AA0}" srcOrd="0" destOrd="6" presId="urn:microsoft.com/office/officeart/2005/8/layout/hList1"/>
    <dgm:cxn modelId="{910B088F-37A5-430B-960F-BBDAE56AE6A1}" type="presOf" srcId="{C50DC761-C853-452E-A139-2C9A40682E6C}" destId="{23811FB0-1D92-411F-83DC-4EC0387E51F1}" srcOrd="0" destOrd="2" presId="urn:microsoft.com/office/officeart/2005/8/layout/hList1"/>
    <dgm:cxn modelId="{B27F778F-93E6-4A05-966B-579A25942ACF}" srcId="{1C33F24C-F2CC-4D33-B361-272B3C60D6D6}" destId="{42C381A0-F185-4F71-A871-90E41D35E2AC}" srcOrd="0" destOrd="0" parTransId="{567FB69C-BD63-4025-92B2-21EDB2AEC8A8}" sibTransId="{B2444389-D3F9-4C8E-87B7-B62C7848358E}"/>
    <dgm:cxn modelId="{870E828F-C9C9-41BC-BD2D-9162F2BF97A2}" srcId="{86F850A3-7E0E-4436-88BB-03E88787C823}" destId="{E5458510-081D-4891-BC3D-C00403ED2D4D}" srcOrd="6" destOrd="0" parTransId="{75A082B5-1A7B-496B-A117-E34EF4404F01}" sibTransId="{007FBCC7-EFCA-49A4-9B2E-C2CFA616B725}"/>
    <dgm:cxn modelId="{639AEF90-C0F8-480A-AE4E-4DD7D15281A2}" srcId="{42C381A0-F185-4F71-A871-90E41D35E2AC}" destId="{B6BFAD1A-A400-4FC8-9225-97CA803296FE}" srcOrd="2" destOrd="0" parTransId="{1D50B3BF-718A-458E-AB79-BDD29D3B1C82}" sibTransId="{9969DDFF-1BD0-47E2-93E3-A53C5AAD959C}"/>
    <dgm:cxn modelId="{E6919A91-DFAA-4283-80DE-59D728E71DEA}" srcId="{B837F38A-55E2-4588-A188-842870FC1E99}" destId="{9AE8009A-6044-41EE-9089-EAE93A6A0EC7}" srcOrd="4" destOrd="0" parTransId="{1CCB8940-5E5A-4678-A82D-E41D49DC6688}" sibTransId="{38564664-B3D9-4EE8-91C4-698F5C39B9E3}"/>
    <dgm:cxn modelId="{84EAD593-CF17-4B59-A7CD-891F0418F98C}" srcId="{3CC9827B-FAAE-496B-A7F3-66A3E614CAF4}" destId="{C3943BE6-2D09-4291-9166-BD086D3323AB}" srcOrd="8" destOrd="0" parTransId="{21DA3B7A-E430-4F56-A16D-B3C4AB012098}" sibTransId="{CA108CB1-B349-48C6-891A-6CC88B726C97}"/>
    <dgm:cxn modelId="{A8C57B95-5B25-42B6-A42D-8B26021BF56C}" type="presOf" srcId="{CDCFE015-F17E-499D-AB5C-3BF023C0934B}" destId="{C9B844B7-A9A5-422D-A7C5-148A047B8912}" srcOrd="0" destOrd="10" presId="urn:microsoft.com/office/officeart/2005/8/layout/hList1"/>
    <dgm:cxn modelId="{3B1E9A95-FCC8-4DF8-832E-80083D2EDE1F}" srcId="{42C381A0-F185-4F71-A871-90E41D35E2AC}" destId="{58BAD5AB-346A-4EF3-B87F-E1103909A63D}" srcOrd="10" destOrd="0" parTransId="{D7120D34-2C1E-46FE-A565-066050BCE0B4}" sibTransId="{437FEFB0-88C1-471C-B268-3E18FE179F5B}"/>
    <dgm:cxn modelId="{4372BA97-EEE6-46D3-BD4A-BD5955E26781}" type="presOf" srcId="{C7DD7BA8-6895-4278-BA3E-A8B2CF6F9B6D}" destId="{B99A3DB3-42E8-4411-AF7D-705942551F7F}" srcOrd="0" destOrd="11" presId="urn:microsoft.com/office/officeart/2005/8/layout/hList1"/>
    <dgm:cxn modelId="{19B7FF97-4CCE-43C0-A536-8D47CA76DF9B}" srcId="{1C33F24C-F2CC-4D33-B361-272B3C60D6D6}" destId="{5D7C1355-E9C2-41BC-8D52-FFF72903C48F}" srcOrd="4" destOrd="0" parTransId="{EFF8184E-8164-4AB4-8671-C31F0D1DEDF5}" sibTransId="{8BB53765-551C-4DE8-BC2C-BD93A23FFB3B}"/>
    <dgm:cxn modelId="{2A60399A-DF0B-4671-94C2-D6B3FC280742}" srcId="{B837F38A-55E2-4588-A188-842870FC1E99}" destId="{339C65D1-033C-4AFE-99B3-DC8F78A6A699}" srcOrd="2" destOrd="0" parTransId="{53167CBE-F7B2-47E4-8ADC-8CF4C9F261DC}" sibTransId="{9731DA08-6396-4653-8D01-A6EA68657B2B}"/>
    <dgm:cxn modelId="{973E459C-4524-44E4-B2D2-6B865EBFA004}" type="presOf" srcId="{58BAD5AB-346A-4EF3-B87F-E1103909A63D}" destId="{CA3D9192-7F01-44E8-9605-8D23D93A2AA0}" srcOrd="0" destOrd="10" presId="urn:microsoft.com/office/officeart/2005/8/layout/hList1"/>
    <dgm:cxn modelId="{7DCF559E-3BBE-4421-8A44-01B8F1E05363}" type="presOf" srcId="{60235A5A-6D2D-4118-95C3-6338B7ED48AC}" destId="{77ECA757-89EC-4420-857E-EA983A6219FB}" srcOrd="0" destOrd="7" presId="urn:microsoft.com/office/officeart/2005/8/layout/hList1"/>
    <dgm:cxn modelId="{B72A7D9E-38A5-4094-B092-A1C541E1303B}" srcId="{42C381A0-F185-4F71-A871-90E41D35E2AC}" destId="{90FF6275-C169-46F7-9DBB-986463189881}" srcOrd="13" destOrd="0" parTransId="{E3769190-BDCD-4C20-8765-5B4AD42059F2}" sibTransId="{0DDE3514-CD5D-452E-9BBE-33CB97F65749}"/>
    <dgm:cxn modelId="{5118AE9F-F744-4A90-84E0-5C288DA49313}" srcId="{42C381A0-F185-4F71-A871-90E41D35E2AC}" destId="{76D779C0-30F5-4473-A8C8-F9E82452A7DE}" srcOrd="7" destOrd="0" parTransId="{A9EB36AA-A78F-4FAB-81C3-5CD09AC9413C}" sibTransId="{EE36B673-6344-4014-81AB-E432FA443784}"/>
    <dgm:cxn modelId="{EE5699A4-D801-48B1-AC2C-ABD18586AE96}" type="presOf" srcId="{21A6AA77-BD5A-4FFB-95C8-74CD8ADF65AC}" destId="{B99A3DB3-42E8-4411-AF7D-705942551F7F}" srcOrd="0" destOrd="6" presId="urn:microsoft.com/office/officeart/2005/8/layout/hList1"/>
    <dgm:cxn modelId="{C1F064A6-E7EC-4CC7-89C7-5926B0581AA5}" type="presOf" srcId="{B6BFAD1A-A400-4FC8-9225-97CA803296FE}" destId="{CA3D9192-7F01-44E8-9605-8D23D93A2AA0}" srcOrd="0" destOrd="2" presId="urn:microsoft.com/office/officeart/2005/8/layout/hList1"/>
    <dgm:cxn modelId="{56BFECA9-D21F-4D72-9E9E-DFF25142C110}" srcId="{86F850A3-7E0E-4436-88BB-03E88787C823}" destId="{47122C19-82D6-44D7-AB58-907E143C8139}" srcOrd="4" destOrd="0" parTransId="{38E28031-EDAD-46A1-ACA3-CB3AE216D967}" sibTransId="{A7BE0A65-487F-42AB-A6CD-042DB19E5394}"/>
    <dgm:cxn modelId="{D2D522AB-2365-4274-8B03-2182A5134B8D}" srcId="{42C381A0-F185-4F71-A871-90E41D35E2AC}" destId="{63F0197A-C404-4FEA-B97C-EF012455C511}" srcOrd="15" destOrd="0" parTransId="{BA75FACF-40F6-400C-9305-EF795BBC9414}" sibTransId="{6170918F-35B5-4137-AD2F-6E81316B394B}"/>
    <dgm:cxn modelId="{9F6A66AF-4CAE-4785-BDFD-D0012C5B0F53}" type="presOf" srcId="{C7D23F6C-FFBD-4449-BB48-78ECAC0FCEA0}" destId="{23811FB0-1D92-411F-83DC-4EC0387E51F1}" srcOrd="0" destOrd="13" presId="urn:microsoft.com/office/officeart/2005/8/layout/hList1"/>
    <dgm:cxn modelId="{41996BB0-5C6E-4D54-B18B-8515C84B26B5}" type="presOf" srcId="{1C33F24C-F2CC-4D33-B361-272B3C60D6D6}" destId="{D1BD7D49-243D-4CC0-8D80-0A77817454FB}" srcOrd="0" destOrd="0" presId="urn:microsoft.com/office/officeart/2005/8/layout/hList1"/>
    <dgm:cxn modelId="{A32825B1-8FBC-434B-A780-EA1CE67DF84D}" srcId="{3CC9827B-FAAE-496B-A7F3-66A3E614CAF4}" destId="{E95F3ECB-4C27-4FE3-9238-9C861162781B}" srcOrd="14" destOrd="0" parTransId="{A944EFE6-9047-4644-8F1F-4FF342931F4F}" sibTransId="{00640595-1D9C-4E70-A98D-BBAB790D65B9}"/>
    <dgm:cxn modelId="{8FC85CB2-4527-4988-8A04-054BB0EB8095}" srcId="{B837F38A-55E2-4588-A188-842870FC1E99}" destId="{DFBD095A-FB80-46CE-8D27-F6A6A1B75550}" srcOrd="15" destOrd="0" parTransId="{31EE8BBE-CFD4-4FF9-8AE0-A769BE1B92EA}" sibTransId="{D6146DFD-0FA9-4C6D-AE28-A291905E25AD}"/>
    <dgm:cxn modelId="{4F7042B2-F8A3-4E14-A790-54CA04805EB1}" type="presOf" srcId="{B964F230-4123-45BE-83E1-3883642331A0}" destId="{23811FB0-1D92-411F-83DC-4EC0387E51F1}" srcOrd="0" destOrd="7" presId="urn:microsoft.com/office/officeart/2005/8/layout/hList1"/>
    <dgm:cxn modelId="{01EC8BB4-B007-41FE-A9E1-D2C949F4FB32}" srcId="{B837F38A-55E2-4588-A188-842870FC1E99}" destId="{731EBDFD-9FA5-495F-9B1B-6E6595CB250C}" srcOrd="10" destOrd="0" parTransId="{92404C48-5B8B-421C-8807-D69AA27D95B6}" sibTransId="{63A982BF-EEA5-468A-A0E2-FABF907AEB53}"/>
    <dgm:cxn modelId="{02E3B4B4-ADA8-40DC-8867-85AE32A564EA}" srcId="{86F850A3-7E0E-4436-88BB-03E88787C823}" destId="{A2D09533-77DE-47AC-BCFB-EC5C3D91FB5F}" srcOrd="11" destOrd="0" parTransId="{8F11EB2E-B27C-4878-BBAF-F97E036A1E4F}" sibTransId="{339BD161-3BE1-4900-8A55-18978D90EFE9}"/>
    <dgm:cxn modelId="{1B87E2B4-B180-4A04-9235-48F2B8BE8F7E}" srcId="{42C381A0-F185-4F71-A871-90E41D35E2AC}" destId="{BCFE9360-6285-4816-9450-204F7BB6367B}" srcOrd="16" destOrd="0" parTransId="{254ECE73-0B49-4F59-A171-02A89B07939D}" sibTransId="{52A76E66-311E-4FB9-9ED4-9213B4CA31B0}"/>
    <dgm:cxn modelId="{A74669B7-FFD6-4BAF-97C6-2DF0E2ACC1E9}" srcId="{3CC9827B-FAAE-496B-A7F3-66A3E614CAF4}" destId="{AD8B1DF0-E1A5-4CAC-8AEB-BAB635463F47}" srcOrd="15" destOrd="0" parTransId="{7F787A88-114B-4BBE-9830-9DF744D2AC31}" sibTransId="{350A0065-5AB9-48A0-9635-D4E03BD97785}"/>
    <dgm:cxn modelId="{BB1490B8-3856-4AA8-BC73-38014A582531}" type="presOf" srcId="{CED0A775-B0AA-4BCF-B06F-449150A632BB}" destId="{C9B844B7-A9A5-422D-A7C5-148A047B8912}" srcOrd="0" destOrd="16" presId="urn:microsoft.com/office/officeart/2005/8/layout/hList1"/>
    <dgm:cxn modelId="{EA62CBB8-1C14-42FF-ACAE-5633275F23D3}" srcId="{5D7C1355-E9C2-41BC-8D52-FFF72903C48F}" destId="{FA142C3A-B101-4261-9F69-AEDE1D873900}" srcOrd="14" destOrd="0" parTransId="{5479E134-3E88-43D6-9D93-76CEF71BACF7}" sibTransId="{2648B5D2-865A-4A73-8809-DC5FBE8BC46D}"/>
    <dgm:cxn modelId="{6A982AB9-0B21-455F-9D39-34F8EB9D8560}" srcId="{42C381A0-F185-4F71-A871-90E41D35E2AC}" destId="{B57B63E5-C274-4383-A350-62335ED76EFF}" srcOrd="11" destOrd="0" parTransId="{A24EA536-3922-4A6A-8820-711528BA3D80}" sibTransId="{DD2A88D4-4E46-4B2C-8DD6-3F3F5720B77E}"/>
    <dgm:cxn modelId="{C056F1BB-36D5-4668-8105-01A2212E9591}" type="presOf" srcId="{B57B63E5-C274-4383-A350-62335ED76EFF}" destId="{CA3D9192-7F01-44E8-9605-8D23D93A2AA0}" srcOrd="0" destOrd="11" presId="urn:microsoft.com/office/officeart/2005/8/layout/hList1"/>
    <dgm:cxn modelId="{5D1658BF-F173-41C6-9F9C-00F4B6877291}" type="presOf" srcId="{731EBDFD-9FA5-495F-9B1B-6E6595CB250C}" destId="{B99A3DB3-42E8-4411-AF7D-705942551F7F}" srcOrd="0" destOrd="10" presId="urn:microsoft.com/office/officeart/2005/8/layout/hList1"/>
    <dgm:cxn modelId="{F443F8C0-8827-4C01-8AFA-DEFAFE4D248B}" type="presOf" srcId="{2FCD5961-30F1-4317-8613-A3377207866D}" destId="{CA3D9192-7F01-44E8-9605-8D23D93A2AA0}" srcOrd="0" destOrd="0" presId="urn:microsoft.com/office/officeart/2005/8/layout/hList1"/>
    <dgm:cxn modelId="{07FB8BC1-76B7-493E-A771-05F1DE20BECF}" srcId="{5D7C1355-E9C2-41BC-8D52-FFF72903C48F}" destId="{2ABD2E73-58C6-405D-859C-12FA5D5C0B5F}" srcOrd="0" destOrd="0" parTransId="{8C359913-E3FC-40B7-894C-26C41D9C59E5}" sibTransId="{4776CC93-8277-4AC9-A6D4-E20381593259}"/>
    <dgm:cxn modelId="{4F85EFC2-4C2D-4085-8178-3AFD66FD388A}" srcId="{5D7C1355-E9C2-41BC-8D52-FFF72903C48F}" destId="{8CCA1A8D-5C74-49C9-8304-21BDEC985165}" srcOrd="5" destOrd="0" parTransId="{DB14602C-77FA-4F95-8A5B-D6A1674D8161}" sibTransId="{674EDFA5-D5A7-4C3C-A929-89FD0EDCEA94}"/>
    <dgm:cxn modelId="{13BD37C3-DDFA-4677-9AF0-C950F2BE5C3F}" type="presOf" srcId="{3CC9827B-FAAE-496B-A7F3-66A3E614CAF4}" destId="{718BCDD5-FD2C-440F-B25D-2818AA3FB634}" srcOrd="0" destOrd="0" presId="urn:microsoft.com/office/officeart/2005/8/layout/hList1"/>
    <dgm:cxn modelId="{158B5CC3-1C7C-41E3-ACCD-D72308674524}" srcId="{3CC9827B-FAAE-496B-A7F3-66A3E614CAF4}" destId="{0D266983-2C73-451B-9E3F-1AC6F61507A5}" srcOrd="6" destOrd="0" parTransId="{F17CCA03-8A33-49AB-9CAE-F51E82C8FF0B}" sibTransId="{575D5E85-A648-4825-9A24-C49C3645711D}"/>
    <dgm:cxn modelId="{835E9AC4-324C-421B-9DF6-3E5C66F7A0DF}" srcId="{42C381A0-F185-4F71-A871-90E41D35E2AC}" destId="{42EE27E5-F2E0-42DE-9B04-91F8B4B08E09}" srcOrd="3" destOrd="0" parTransId="{C52D4BF5-E395-4B56-B2B7-06EFCB517646}" sibTransId="{472ACFE9-38B4-4B76-A58E-B55931E4750E}"/>
    <dgm:cxn modelId="{3F79CAC6-26DF-4389-9D01-AC92AAA7D413}" srcId="{1C33F24C-F2CC-4D33-B361-272B3C60D6D6}" destId="{86F850A3-7E0E-4436-88BB-03E88787C823}" srcOrd="3" destOrd="0" parTransId="{6E83305B-8060-4790-9513-17F38C590CC6}" sibTransId="{CB0CDAFF-1978-4654-8BAC-6A87D9F78CDF}"/>
    <dgm:cxn modelId="{F8800FCC-E2AA-4629-B971-9689F8FCF7DE}" type="presOf" srcId="{90FF6275-C169-46F7-9DBB-986463189881}" destId="{CA3D9192-7F01-44E8-9605-8D23D93A2AA0}" srcOrd="0" destOrd="13" presId="urn:microsoft.com/office/officeart/2005/8/layout/hList1"/>
    <dgm:cxn modelId="{5D4100CD-C13A-4B2B-8DFA-B71C225C8609}" type="presOf" srcId="{9AE8009A-6044-41EE-9089-EAE93A6A0EC7}" destId="{B99A3DB3-42E8-4411-AF7D-705942551F7F}" srcOrd="0" destOrd="4" presId="urn:microsoft.com/office/officeart/2005/8/layout/hList1"/>
    <dgm:cxn modelId="{CA0468CD-C80E-4761-8B07-5EC6DD6621E5}" type="presOf" srcId="{54658B16-60BB-4051-8362-4C3ED60FE422}" destId="{CA3D9192-7F01-44E8-9605-8D23D93A2AA0}" srcOrd="0" destOrd="8" presId="urn:microsoft.com/office/officeart/2005/8/layout/hList1"/>
    <dgm:cxn modelId="{ADF789CE-AED1-42D2-AAD2-208CEE5DFB3F}" srcId="{86F850A3-7E0E-4436-88BB-03E88787C823}" destId="{073DD66A-156E-4178-8A0E-FF9E31C36E3E}" srcOrd="0" destOrd="0" parTransId="{BAC60699-CEF0-4B3A-97EA-AC257A2F453A}" sibTransId="{E1E17C9B-87B6-4F50-9032-7CB63CEC38F9}"/>
    <dgm:cxn modelId="{281BDDCE-7C15-405E-9DF4-0CAA4F6B61CD}" srcId="{3CC9827B-FAAE-496B-A7F3-66A3E614CAF4}" destId="{93B1B920-97C2-44C7-8150-7756AE08A85F}" srcOrd="12" destOrd="0" parTransId="{17DDC236-59E0-4EF2-97DE-CD3E7B899D67}" sibTransId="{15809F1C-A427-4A4E-BE32-C6FF7D9DDD89}"/>
    <dgm:cxn modelId="{F59E4BD0-B39D-486A-B224-7CBD6EA89429}" type="presOf" srcId="{2ABD2E73-58C6-405D-859C-12FA5D5C0B5F}" destId="{77ECA757-89EC-4420-857E-EA983A6219FB}" srcOrd="0" destOrd="0" presId="urn:microsoft.com/office/officeart/2005/8/layout/hList1"/>
    <dgm:cxn modelId="{71C030D1-B807-4A8E-A85F-07217FA8BC02}" type="presOf" srcId="{A2D09533-77DE-47AC-BCFB-EC5C3D91FB5F}" destId="{C9B844B7-A9A5-422D-A7C5-148A047B8912}" srcOrd="0" destOrd="11" presId="urn:microsoft.com/office/officeart/2005/8/layout/hList1"/>
    <dgm:cxn modelId="{961E93D1-88BD-483F-97F3-5F3FB2EBC85E}" srcId="{5D7C1355-E9C2-41BC-8D52-FFF72903C48F}" destId="{60235A5A-6D2D-4118-95C3-6338B7ED48AC}" srcOrd="7" destOrd="0" parTransId="{A30344CB-ABE8-4AAD-B26E-B82444BCFF3C}" sibTransId="{2B9641A8-5027-4144-BE82-7EFA068C17F0}"/>
    <dgm:cxn modelId="{B73C36D2-7C61-4647-B913-D82B92F5C227}" srcId="{86F850A3-7E0E-4436-88BB-03E88787C823}" destId="{BDF9692D-B308-45F2-819E-49497094C8C3}" srcOrd="12" destOrd="0" parTransId="{B451E1AA-F3C3-435E-A603-31E118EFF6ED}" sibTransId="{1629C804-2339-495C-ADD7-0126721DF2FE}"/>
    <dgm:cxn modelId="{1D5CF3D4-CCFE-4619-982E-A0363CA5754B}" type="presOf" srcId="{EA12D3AD-A9D0-4CE6-9F3A-F09164EFC1FC}" destId="{77ECA757-89EC-4420-857E-EA983A6219FB}" srcOrd="0" destOrd="12" presId="urn:microsoft.com/office/officeart/2005/8/layout/hList1"/>
    <dgm:cxn modelId="{EEA2A1D6-28EA-4B30-83E7-CF0B19956DF8}" type="presOf" srcId="{814AB354-7811-4AF5-8161-B62492AE4832}" destId="{23811FB0-1D92-411F-83DC-4EC0387E51F1}" srcOrd="0" destOrd="4" presId="urn:microsoft.com/office/officeart/2005/8/layout/hList1"/>
    <dgm:cxn modelId="{3DB79FD7-3283-4B43-8B2C-0CA17CE4BC27}" type="presOf" srcId="{339C65D1-033C-4AFE-99B3-DC8F78A6A699}" destId="{B99A3DB3-42E8-4411-AF7D-705942551F7F}" srcOrd="0" destOrd="2" presId="urn:microsoft.com/office/officeart/2005/8/layout/hList1"/>
    <dgm:cxn modelId="{1034CCD7-7EF2-4292-9364-F8D85BACDD07}" type="presOf" srcId="{FCCB4A9A-2628-48CB-8B26-15DBBD432141}" destId="{C9B844B7-A9A5-422D-A7C5-148A047B8912}" srcOrd="0" destOrd="3" presId="urn:microsoft.com/office/officeart/2005/8/layout/hList1"/>
    <dgm:cxn modelId="{EBE3D7D7-192F-41E9-B10A-C3D0113CE1E7}" srcId="{86F850A3-7E0E-4436-88BB-03E88787C823}" destId="{14D04E10-1763-4860-A981-3A474B148AEC}" srcOrd="15" destOrd="0" parTransId="{C78838BC-53CF-4EA2-A402-58ED90A73F15}" sibTransId="{6E9A4C01-1CEA-426A-913A-DDF8F5E4527D}"/>
    <dgm:cxn modelId="{802712D9-22BC-4492-BCA9-351102D2A926}" type="presOf" srcId="{EBF6120E-FEBD-412F-9317-3E019DD0949E}" destId="{CA3D9192-7F01-44E8-9605-8D23D93A2AA0}" srcOrd="0" destOrd="5" presId="urn:microsoft.com/office/officeart/2005/8/layout/hList1"/>
    <dgm:cxn modelId="{E64A24DC-FB51-4AC6-AAE5-B3E6EAC884DF}" srcId="{86F850A3-7E0E-4436-88BB-03E88787C823}" destId="{2E88B0A3-AF15-4CF0-9753-78C9C16C43C4}" srcOrd="1" destOrd="0" parTransId="{4A34013A-8B4E-44B9-8C5D-6EBD4AEF8E3D}" sibTransId="{AD122046-5B98-442A-8BE8-D3B66367B41D}"/>
    <dgm:cxn modelId="{94107BDC-2B9A-494B-9AAC-8CD7865CAE78}" type="presOf" srcId="{9F3DAB30-D2F2-4310-B32B-4C1E59E58176}" destId="{23811FB0-1D92-411F-83DC-4EC0387E51F1}" srcOrd="0" destOrd="10" presId="urn:microsoft.com/office/officeart/2005/8/layout/hList1"/>
    <dgm:cxn modelId="{291044DF-E7C4-436A-AEA0-E84513049D51}" type="presOf" srcId="{42C381A0-F185-4F71-A871-90E41D35E2AC}" destId="{27DBB756-4B8B-481C-B10A-797683D66951}" srcOrd="0" destOrd="0" presId="urn:microsoft.com/office/officeart/2005/8/layout/hList1"/>
    <dgm:cxn modelId="{085453DF-1B09-4636-8A50-3EB823AD38AC}" type="presOf" srcId="{2E88B0A3-AF15-4CF0-9753-78C9C16C43C4}" destId="{C9B844B7-A9A5-422D-A7C5-148A047B8912}" srcOrd="0" destOrd="1" presId="urn:microsoft.com/office/officeart/2005/8/layout/hList1"/>
    <dgm:cxn modelId="{5F3D03E6-660C-407D-B0B2-AE819C0E2B6E}" type="presOf" srcId="{4F4A2438-6604-4709-BBE2-1CAA3B5DE4A2}" destId="{B99A3DB3-42E8-4411-AF7D-705942551F7F}" srcOrd="0" destOrd="0" presId="urn:microsoft.com/office/officeart/2005/8/layout/hList1"/>
    <dgm:cxn modelId="{76BECFE7-D425-40F4-85C9-891DB49558E6}" srcId="{86F850A3-7E0E-4436-88BB-03E88787C823}" destId="{DE715A9F-314B-4369-BB18-F07709D64BE8}" srcOrd="13" destOrd="0" parTransId="{5348AF21-B057-4A7D-9947-A3F409677065}" sibTransId="{936A0D5B-A1BA-4408-A141-55E88125DB4D}"/>
    <dgm:cxn modelId="{488BA5E8-EA61-4687-A526-7C44576B560E}" type="presOf" srcId="{5D7C1355-E9C2-41BC-8D52-FFF72903C48F}" destId="{1674E4AD-8BE2-405F-AF57-C47C345590B7}" srcOrd="0" destOrd="0" presId="urn:microsoft.com/office/officeart/2005/8/layout/hList1"/>
    <dgm:cxn modelId="{0CC55DE9-B2C0-4DB0-AF89-0005A33AF595}" srcId="{5D7C1355-E9C2-41BC-8D52-FFF72903C48F}" destId="{5778ADB3-A64E-4D71-8EFF-2145881E2C3D}" srcOrd="1" destOrd="0" parTransId="{2B70E59B-A094-407A-928D-CA257E05BDEF}" sibTransId="{BBE336AA-7B02-481F-9218-C7495B3C80A9}"/>
    <dgm:cxn modelId="{099ECFEB-ECE3-46D8-8497-6723CCB377D5}" type="presOf" srcId="{FEF6CC90-DDC5-4AEA-B42B-8FC44A0EBBE4}" destId="{B99A3DB3-42E8-4411-AF7D-705942551F7F}" srcOrd="0" destOrd="16" presId="urn:microsoft.com/office/officeart/2005/8/layout/hList1"/>
    <dgm:cxn modelId="{03C1AAEC-60DB-4457-8B4B-F9399E428541}" type="presOf" srcId="{08E578EB-0CD8-4D79-B3F5-D5DDBDF5F63D}" destId="{B99A3DB3-42E8-4411-AF7D-705942551F7F}" srcOrd="0" destOrd="5" presId="urn:microsoft.com/office/officeart/2005/8/layout/hList1"/>
    <dgm:cxn modelId="{3B094CEE-6B89-4BA2-B96A-AE066DFADC3A}" type="presOf" srcId="{44C566B6-7931-42F3-B71A-2E0FBD67A56E}" destId="{23811FB0-1D92-411F-83DC-4EC0387E51F1}" srcOrd="0" destOrd="11" presId="urn:microsoft.com/office/officeart/2005/8/layout/hList1"/>
    <dgm:cxn modelId="{B15565EF-F826-4D3D-B1FD-0DCB6202DF3C}" type="presOf" srcId="{B5F11A41-1C87-47FE-B19E-E52F941D2F6C}" destId="{C9B844B7-A9A5-422D-A7C5-148A047B8912}" srcOrd="0" destOrd="8" presId="urn:microsoft.com/office/officeart/2005/8/layout/hList1"/>
    <dgm:cxn modelId="{4AB1DCEF-CEBC-441A-B353-32791E36A065}" type="presOf" srcId="{9B402BC9-A516-4C06-9591-DEA3423C9337}" destId="{23811FB0-1D92-411F-83DC-4EC0387E51F1}" srcOrd="0" destOrd="5" presId="urn:microsoft.com/office/officeart/2005/8/layout/hList1"/>
    <dgm:cxn modelId="{2B6C29F0-12F7-4760-A2D6-F7C3A2BB2216}" srcId="{B837F38A-55E2-4588-A188-842870FC1E99}" destId="{E9BD605C-0D63-4C87-BCC4-D19C9F95AEF8}" srcOrd="7" destOrd="0" parTransId="{3EEA61DA-3340-4834-BB1F-5B2BB5C5E2D6}" sibTransId="{07A83A2B-A119-4983-B60F-E1C853D093D0}"/>
    <dgm:cxn modelId="{F2613FF1-0725-490E-99F8-63CEADE2D04F}" type="presOf" srcId="{5EA55B5C-ED31-4B42-A2F5-59C5F8BC606D}" destId="{B99A3DB3-42E8-4411-AF7D-705942551F7F}" srcOrd="0" destOrd="13" presId="urn:microsoft.com/office/officeart/2005/8/layout/hList1"/>
    <dgm:cxn modelId="{8A2BEBF4-1FAE-48D9-8AF3-3EB1A9D8A8E2}" type="presOf" srcId="{BCFE9360-6285-4816-9450-204F7BB6367B}" destId="{CA3D9192-7F01-44E8-9605-8D23D93A2AA0}" srcOrd="0" destOrd="16" presId="urn:microsoft.com/office/officeart/2005/8/layout/hList1"/>
    <dgm:cxn modelId="{1D6AB5F5-3669-4975-B74D-FC413507D186}" type="presOf" srcId="{E5458510-081D-4891-BC3D-C00403ED2D4D}" destId="{C9B844B7-A9A5-422D-A7C5-148A047B8912}" srcOrd="0" destOrd="6" presId="urn:microsoft.com/office/officeart/2005/8/layout/hList1"/>
    <dgm:cxn modelId="{09ABD1F5-9795-4964-95FB-A2961809F9F7}" srcId="{3CC9827B-FAAE-496B-A7F3-66A3E614CAF4}" destId="{9B402BC9-A516-4C06-9591-DEA3423C9337}" srcOrd="5" destOrd="0" parTransId="{07C54108-49C5-4D67-854D-237231C01E34}" sibTransId="{352AD6AE-F186-4E57-BAE0-CA7EA0B4F00B}"/>
    <dgm:cxn modelId="{534705F6-1A99-480C-A029-6B2EABB65F28}" type="presOf" srcId="{E9BD605C-0D63-4C87-BCC4-D19C9F95AEF8}" destId="{B99A3DB3-42E8-4411-AF7D-705942551F7F}" srcOrd="0" destOrd="7" presId="urn:microsoft.com/office/officeart/2005/8/layout/hList1"/>
    <dgm:cxn modelId="{14BD0FFA-BDE6-421A-80C9-D8BC137220AD}" type="presOf" srcId="{51062523-DA6C-4845-9EDC-90209DB8B0AB}" destId="{B99A3DB3-42E8-4411-AF7D-705942551F7F}" srcOrd="0" destOrd="14" presId="urn:microsoft.com/office/officeart/2005/8/layout/hList1"/>
    <dgm:cxn modelId="{C1079CFA-DA4F-4B9D-9795-1413AAA04EB6}" srcId="{B837F38A-55E2-4588-A188-842870FC1E99}" destId="{368EA70D-C3EA-4403-B1F1-1D5ECADC58B7}" srcOrd="8" destOrd="0" parTransId="{D63CD14B-B739-4D8F-8DC9-440E5A104ED6}" sibTransId="{432100AE-5547-4160-83CE-4CBD71CBA434}"/>
    <dgm:cxn modelId="{BD2CE9FA-38C2-44E8-877C-7A6178BE2176}" srcId="{42C381A0-F185-4F71-A871-90E41D35E2AC}" destId="{3BC0EA3C-87CC-4272-8ECC-7599A6FAC570}" srcOrd="9" destOrd="0" parTransId="{F0D9D7F7-51C8-45F6-92B1-A7D6634F60CC}" sibTransId="{AA91D279-7140-466E-83C1-F6FC72A7BC71}"/>
    <dgm:cxn modelId="{4A5119FC-A0F4-418C-8EBD-DF826F6CB816}" type="presOf" srcId="{42EE27E5-F2E0-42DE-9B04-91F8B4B08E09}" destId="{CA3D9192-7F01-44E8-9605-8D23D93A2AA0}" srcOrd="0" destOrd="3" presId="urn:microsoft.com/office/officeart/2005/8/layout/hList1"/>
    <dgm:cxn modelId="{33BFBDFD-6311-4844-9ED4-F30F67188511}" srcId="{3CC9827B-FAAE-496B-A7F3-66A3E614CAF4}" destId="{2011B6A5-92B7-489C-A20B-25411353300A}" srcOrd="9" destOrd="0" parTransId="{0F96C571-754B-4282-A756-D76B8E501558}" sibTransId="{C89CC2F8-AFF6-4D8F-A1DE-2D29EE532484}"/>
    <dgm:cxn modelId="{896B9DFE-8FF3-46AA-8014-088F3EC3057F}" srcId="{86F850A3-7E0E-4436-88BB-03E88787C823}" destId="{73876CEB-163C-490D-9079-A884B9BA38D6}" srcOrd="7" destOrd="0" parTransId="{4E5A275D-59CE-40E8-BE21-43CAF90202A9}" sibTransId="{B14EB637-03CA-4F1E-8B40-512EB3BA92D0}"/>
    <dgm:cxn modelId="{C793BA0D-6159-44B0-8A15-9D419E8C4775}" type="presParOf" srcId="{D1BD7D49-243D-4CC0-8D80-0A77817454FB}" destId="{79AF020E-6BDB-4A70-9783-BD63D632D6A6}" srcOrd="0" destOrd="0" presId="urn:microsoft.com/office/officeart/2005/8/layout/hList1"/>
    <dgm:cxn modelId="{E2B569DF-2C44-4C60-A4B7-ABCB5B5EB4F9}" type="presParOf" srcId="{79AF020E-6BDB-4A70-9783-BD63D632D6A6}" destId="{27DBB756-4B8B-481C-B10A-797683D66951}" srcOrd="0" destOrd="0" presId="urn:microsoft.com/office/officeart/2005/8/layout/hList1"/>
    <dgm:cxn modelId="{B932ED94-EE19-44B9-A58B-05E2D7C04A0F}" type="presParOf" srcId="{79AF020E-6BDB-4A70-9783-BD63D632D6A6}" destId="{CA3D9192-7F01-44E8-9605-8D23D93A2AA0}" srcOrd="1" destOrd="0" presId="urn:microsoft.com/office/officeart/2005/8/layout/hList1"/>
    <dgm:cxn modelId="{2F9CD5F1-878A-4722-86A2-36B9DAB84A17}" type="presParOf" srcId="{D1BD7D49-243D-4CC0-8D80-0A77817454FB}" destId="{49A6BA75-0AA0-4CF9-835D-DA8D56E909A2}" srcOrd="1" destOrd="0" presId="urn:microsoft.com/office/officeart/2005/8/layout/hList1"/>
    <dgm:cxn modelId="{0D7DB3B7-95AA-487F-ADEF-6175FB1DF48B}" type="presParOf" srcId="{D1BD7D49-243D-4CC0-8D80-0A77817454FB}" destId="{6A8F8043-6FBF-491C-B9B9-B3C6F206C225}" srcOrd="2" destOrd="0" presId="urn:microsoft.com/office/officeart/2005/8/layout/hList1"/>
    <dgm:cxn modelId="{CB48848D-34A0-4C88-85DC-C21CBDC9D719}" type="presParOf" srcId="{6A8F8043-6FBF-491C-B9B9-B3C6F206C225}" destId="{718BCDD5-FD2C-440F-B25D-2818AA3FB634}" srcOrd="0" destOrd="0" presId="urn:microsoft.com/office/officeart/2005/8/layout/hList1"/>
    <dgm:cxn modelId="{1F760088-F58F-41A8-B3BB-61FED2B62B84}" type="presParOf" srcId="{6A8F8043-6FBF-491C-B9B9-B3C6F206C225}" destId="{23811FB0-1D92-411F-83DC-4EC0387E51F1}" srcOrd="1" destOrd="0" presId="urn:microsoft.com/office/officeart/2005/8/layout/hList1"/>
    <dgm:cxn modelId="{32E7CD19-70AB-4086-A898-9CF44EB06B61}" type="presParOf" srcId="{D1BD7D49-243D-4CC0-8D80-0A77817454FB}" destId="{26756A70-20A8-44CE-9CB1-4678ABFF33A9}" srcOrd="3" destOrd="0" presId="urn:microsoft.com/office/officeart/2005/8/layout/hList1"/>
    <dgm:cxn modelId="{CC750E11-345E-496F-88AF-81ABDAB51FB2}" type="presParOf" srcId="{D1BD7D49-243D-4CC0-8D80-0A77817454FB}" destId="{4B0D9BC7-2953-4C74-B528-9B0FA4F642DF}" srcOrd="4" destOrd="0" presId="urn:microsoft.com/office/officeart/2005/8/layout/hList1"/>
    <dgm:cxn modelId="{B1D8EA1C-5102-4DB6-B1D2-765C16590E87}" type="presParOf" srcId="{4B0D9BC7-2953-4C74-B528-9B0FA4F642DF}" destId="{7E7C9976-C56D-43FA-9205-F63586CD3A22}" srcOrd="0" destOrd="0" presId="urn:microsoft.com/office/officeart/2005/8/layout/hList1"/>
    <dgm:cxn modelId="{2AF4C3F2-10D5-4C66-B632-67449C25FE4D}" type="presParOf" srcId="{4B0D9BC7-2953-4C74-B528-9B0FA4F642DF}" destId="{B99A3DB3-42E8-4411-AF7D-705942551F7F}" srcOrd="1" destOrd="0" presId="urn:microsoft.com/office/officeart/2005/8/layout/hList1"/>
    <dgm:cxn modelId="{B4FFF1DF-3AF3-4957-AB7E-66E5D10DEA39}" type="presParOf" srcId="{D1BD7D49-243D-4CC0-8D80-0A77817454FB}" destId="{F2AE806E-AE6A-4180-8B1B-983ED2872203}" srcOrd="5" destOrd="0" presId="urn:microsoft.com/office/officeart/2005/8/layout/hList1"/>
    <dgm:cxn modelId="{BD21AA68-1553-4587-A4B6-EF8785BAB50C}" type="presParOf" srcId="{D1BD7D49-243D-4CC0-8D80-0A77817454FB}" destId="{22658D37-CE9B-45F6-ABAA-285D7D26D4AB}" srcOrd="6" destOrd="0" presId="urn:microsoft.com/office/officeart/2005/8/layout/hList1"/>
    <dgm:cxn modelId="{6155FD06-6B92-4ED5-8940-BF384F0B0C90}" type="presParOf" srcId="{22658D37-CE9B-45F6-ABAA-285D7D26D4AB}" destId="{B56BA7C0-C092-4367-AC61-910FFAD03879}" srcOrd="0" destOrd="0" presId="urn:microsoft.com/office/officeart/2005/8/layout/hList1"/>
    <dgm:cxn modelId="{94CDDBD7-F422-4132-A451-4D4CBD25EA31}" type="presParOf" srcId="{22658D37-CE9B-45F6-ABAA-285D7D26D4AB}" destId="{C9B844B7-A9A5-422D-A7C5-148A047B8912}" srcOrd="1" destOrd="0" presId="urn:microsoft.com/office/officeart/2005/8/layout/hList1"/>
    <dgm:cxn modelId="{A3BEDB9F-96F7-4968-8A86-03FA4ABD874C}" type="presParOf" srcId="{D1BD7D49-243D-4CC0-8D80-0A77817454FB}" destId="{3746D4DB-856E-4C7B-BC6D-FF7BFBD335E4}" srcOrd="7" destOrd="0" presId="urn:microsoft.com/office/officeart/2005/8/layout/hList1"/>
    <dgm:cxn modelId="{C76DE60C-2768-43FE-83F7-AFF09A37F984}" type="presParOf" srcId="{D1BD7D49-243D-4CC0-8D80-0A77817454FB}" destId="{73B078D2-DF75-48CA-AA26-67D9D08C7064}" srcOrd="8" destOrd="0" presId="urn:microsoft.com/office/officeart/2005/8/layout/hList1"/>
    <dgm:cxn modelId="{C0ABCD69-ADDF-4251-B3C2-F61CCE7674F6}" type="presParOf" srcId="{73B078D2-DF75-48CA-AA26-67D9D08C7064}" destId="{1674E4AD-8BE2-405F-AF57-C47C345590B7}" srcOrd="0" destOrd="0" presId="urn:microsoft.com/office/officeart/2005/8/layout/hList1"/>
    <dgm:cxn modelId="{61568CEE-0E81-4CA8-8F73-438E425C5B1B}" type="presParOf" srcId="{73B078D2-DF75-48CA-AA26-67D9D08C7064}" destId="{77ECA757-89EC-4420-857E-EA983A6219FB}"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F2B53-D6E1-4725-85D9-0B224326FE0F}"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690D7D27-DA69-40A8-B4FA-5AE66C892AC0}">
      <dgm:prSet phldrT="[Text]"/>
      <dgm:spPr/>
      <dgm:t>
        <a:bodyPr/>
        <a:lstStyle/>
        <a:p>
          <a:r>
            <a:rPr lang="en-GB"/>
            <a:t>1</a:t>
          </a:r>
        </a:p>
      </dgm:t>
    </dgm:pt>
    <dgm:pt modelId="{8199E2A1-B794-4363-A2B0-86EA18BCD64F}" type="parTrans" cxnId="{A1A6069D-8384-41D5-98CB-3FF89529F8C7}">
      <dgm:prSet/>
      <dgm:spPr/>
      <dgm:t>
        <a:bodyPr/>
        <a:lstStyle/>
        <a:p>
          <a:endParaRPr lang="en-GB"/>
        </a:p>
      </dgm:t>
    </dgm:pt>
    <dgm:pt modelId="{70ADB856-78F1-415B-966C-24B087B2C09A}" type="sibTrans" cxnId="{A1A6069D-8384-41D5-98CB-3FF89529F8C7}">
      <dgm:prSet/>
      <dgm:spPr/>
      <dgm:t>
        <a:bodyPr/>
        <a:lstStyle/>
        <a:p>
          <a:endParaRPr lang="en-GB"/>
        </a:p>
      </dgm:t>
    </dgm:pt>
    <dgm:pt modelId="{FD661FAF-91F3-40A0-9F1C-64EA1332BF28}">
      <dgm:prSet phldrT="[Text]" custT="1"/>
      <dgm:spPr/>
      <dgm:t>
        <a:bodyPr/>
        <a:lstStyle/>
        <a:p>
          <a:pPr>
            <a:buFontTx/>
            <a:buNone/>
          </a:pPr>
          <a:r>
            <a:rPr lang="en-GB" sz="1050" b="1" u="sng"/>
            <a:t>Continue to get regular feedback from</a:t>
          </a:r>
          <a:endParaRPr lang="en-GB" sz="1050"/>
        </a:p>
      </dgm:t>
    </dgm:pt>
    <dgm:pt modelId="{6D748FBB-F6D4-441B-85E5-90E501D133C9}" type="parTrans" cxnId="{637A1994-8882-426F-935D-1D558948E760}">
      <dgm:prSet/>
      <dgm:spPr/>
      <dgm:t>
        <a:bodyPr/>
        <a:lstStyle/>
        <a:p>
          <a:endParaRPr lang="en-GB"/>
        </a:p>
      </dgm:t>
    </dgm:pt>
    <dgm:pt modelId="{F545C940-0801-463F-BE1E-C13E9C446640}" type="sibTrans" cxnId="{637A1994-8882-426F-935D-1D558948E760}">
      <dgm:prSet/>
      <dgm:spPr/>
      <dgm:t>
        <a:bodyPr/>
        <a:lstStyle/>
        <a:p>
          <a:endParaRPr lang="en-GB"/>
        </a:p>
      </dgm:t>
    </dgm:pt>
    <dgm:pt modelId="{A1C199D8-4E6F-4A81-9D49-8F39DD6F6354}">
      <dgm:prSet/>
      <dgm:spPr/>
      <dgm:t>
        <a:bodyPr/>
        <a:lstStyle/>
        <a:p>
          <a:r>
            <a:rPr lang="en-GB"/>
            <a:t>2</a:t>
          </a:r>
        </a:p>
      </dgm:t>
    </dgm:pt>
    <dgm:pt modelId="{15785CA5-D222-49AB-8806-B3E328D78A44}" type="parTrans" cxnId="{8ED98FB7-2182-4C3B-A99B-C2914A04D7E5}">
      <dgm:prSet/>
      <dgm:spPr/>
      <dgm:t>
        <a:bodyPr/>
        <a:lstStyle/>
        <a:p>
          <a:endParaRPr lang="en-GB"/>
        </a:p>
      </dgm:t>
    </dgm:pt>
    <dgm:pt modelId="{A500804F-CCE5-4174-836E-50FD5B1A7169}" type="sibTrans" cxnId="{8ED98FB7-2182-4C3B-A99B-C2914A04D7E5}">
      <dgm:prSet/>
      <dgm:spPr/>
      <dgm:t>
        <a:bodyPr/>
        <a:lstStyle/>
        <a:p>
          <a:endParaRPr lang="en-GB"/>
        </a:p>
      </dgm:t>
    </dgm:pt>
    <dgm:pt modelId="{7BEC1210-500F-4C36-B132-C037AAD73C8D}">
      <dgm:prSet/>
      <dgm:spPr/>
      <dgm:t>
        <a:bodyPr/>
        <a:lstStyle/>
        <a:p>
          <a:r>
            <a:rPr lang="en-GB"/>
            <a:t>3</a:t>
          </a:r>
        </a:p>
      </dgm:t>
    </dgm:pt>
    <dgm:pt modelId="{D23BC756-B7AD-4281-86AB-494620C1B335}" type="parTrans" cxnId="{FA467041-E020-4269-8450-F51E72793891}">
      <dgm:prSet/>
      <dgm:spPr/>
      <dgm:t>
        <a:bodyPr/>
        <a:lstStyle/>
        <a:p>
          <a:endParaRPr lang="en-GB"/>
        </a:p>
      </dgm:t>
    </dgm:pt>
    <dgm:pt modelId="{A73623BC-75FB-445E-B703-E185774028E9}" type="sibTrans" cxnId="{FA467041-E020-4269-8450-F51E72793891}">
      <dgm:prSet/>
      <dgm:spPr/>
      <dgm:t>
        <a:bodyPr/>
        <a:lstStyle/>
        <a:p>
          <a:endParaRPr lang="en-GB"/>
        </a:p>
      </dgm:t>
    </dgm:pt>
    <dgm:pt modelId="{256C2538-2CB5-4CE8-85D8-7063F7A8DC73}">
      <dgm:prSet/>
      <dgm:spPr/>
      <dgm:t>
        <a:bodyPr/>
        <a:lstStyle/>
        <a:p>
          <a:endParaRPr lang="en-GB" sz="1400"/>
        </a:p>
      </dgm:t>
    </dgm:pt>
    <dgm:pt modelId="{69051F08-7AEA-463A-8F5B-DF96684DE77B}" type="parTrans" cxnId="{6F95CEF9-52FF-4E80-9995-9CD4DF706327}">
      <dgm:prSet/>
      <dgm:spPr/>
      <dgm:t>
        <a:bodyPr/>
        <a:lstStyle/>
        <a:p>
          <a:endParaRPr lang="en-GB"/>
        </a:p>
      </dgm:t>
    </dgm:pt>
    <dgm:pt modelId="{F7A414E3-215C-4515-B6A0-67BE94F7C492}" type="sibTrans" cxnId="{6F95CEF9-52FF-4E80-9995-9CD4DF706327}">
      <dgm:prSet/>
      <dgm:spPr/>
      <dgm:t>
        <a:bodyPr/>
        <a:lstStyle/>
        <a:p>
          <a:endParaRPr lang="en-GB"/>
        </a:p>
      </dgm:t>
    </dgm:pt>
    <dgm:pt modelId="{22E52DA6-7344-4AC3-A131-B7D84FD5CD60}">
      <dgm:prSet/>
      <dgm:spPr/>
      <dgm:t>
        <a:bodyPr/>
        <a:lstStyle/>
        <a:p>
          <a:r>
            <a:rPr lang="en-GB"/>
            <a:t>4</a:t>
          </a:r>
        </a:p>
      </dgm:t>
    </dgm:pt>
    <dgm:pt modelId="{C3E3E924-13B1-47E6-A059-90A6C9A1C652}" type="sibTrans" cxnId="{208C2575-FCB3-4DF3-A486-60B074CCFEBF}">
      <dgm:prSet/>
      <dgm:spPr/>
      <dgm:t>
        <a:bodyPr/>
        <a:lstStyle/>
        <a:p>
          <a:endParaRPr lang="en-GB"/>
        </a:p>
      </dgm:t>
    </dgm:pt>
    <dgm:pt modelId="{1FBC96CB-2041-4427-ABCF-86EF901EFF33}" type="parTrans" cxnId="{208C2575-FCB3-4DF3-A486-60B074CCFEBF}">
      <dgm:prSet/>
      <dgm:spPr/>
      <dgm:t>
        <a:bodyPr/>
        <a:lstStyle/>
        <a:p>
          <a:endParaRPr lang="en-GB"/>
        </a:p>
      </dgm:t>
    </dgm:pt>
    <dgm:pt modelId="{FAAAFF27-BFA6-427F-8F49-030F519EC8A7}">
      <dgm:prSet phldrT="[Text]" custT="1"/>
      <dgm:spPr/>
      <dgm:t>
        <a:bodyPr/>
        <a:lstStyle/>
        <a:p>
          <a:pPr>
            <a:buFontTx/>
            <a:buNone/>
          </a:pPr>
          <a:r>
            <a:rPr lang="en-GB" sz="1050" b="1" u="sng"/>
            <a:t>residents on feelings of safety in their local</a:t>
          </a:r>
          <a:endParaRPr lang="en-GB" sz="1050"/>
        </a:p>
      </dgm:t>
    </dgm:pt>
    <dgm:pt modelId="{95178E6A-F350-4761-BFC0-6C4ACBE9B7FA}" type="parTrans" cxnId="{065977D6-D7D2-4DAD-AEF9-D22CCE5F4F4F}">
      <dgm:prSet/>
      <dgm:spPr/>
    </dgm:pt>
    <dgm:pt modelId="{B7AB6732-9722-47B7-B33E-3DCD91F430FF}" type="sibTrans" cxnId="{065977D6-D7D2-4DAD-AEF9-D22CCE5F4F4F}">
      <dgm:prSet/>
      <dgm:spPr/>
    </dgm:pt>
    <dgm:pt modelId="{0C15732E-0712-4A6A-849C-19DC7FF75F36}">
      <dgm:prSet custT="1"/>
      <dgm:spPr/>
      <dgm:t>
        <a:bodyPr/>
        <a:lstStyle/>
        <a:p>
          <a:pPr>
            <a:buNone/>
          </a:pPr>
          <a:r>
            <a:rPr lang="en-GB" sz="1050" b="1" u="sng"/>
            <a:t>Continue to use the Councils E-newsletter,</a:t>
          </a:r>
        </a:p>
      </dgm:t>
    </dgm:pt>
    <dgm:pt modelId="{148BB8CF-1200-4D85-89D4-E6A0641F5841}" type="parTrans" cxnId="{4F3F89BE-0E62-4B96-B5F8-E5483C94D445}">
      <dgm:prSet/>
      <dgm:spPr/>
    </dgm:pt>
    <dgm:pt modelId="{C3A9367C-B8E7-4431-917F-15B86C7B339B}" type="sibTrans" cxnId="{4F3F89BE-0E62-4B96-B5F8-E5483C94D445}">
      <dgm:prSet/>
      <dgm:spPr/>
    </dgm:pt>
    <dgm:pt modelId="{624D6ACD-A12D-4D78-A04A-3A6167828847}">
      <dgm:prSet custT="1"/>
      <dgm:spPr/>
      <dgm:t>
        <a:bodyPr/>
        <a:lstStyle/>
        <a:p>
          <a:pPr rtl="0">
            <a:buNone/>
          </a:pPr>
          <a:r>
            <a:rPr lang="en-GB" sz="1050" b="1" u="sng"/>
            <a:t>Continue to proactively talk to Black, Asian</a:t>
          </a:r>
        </a:p>
      </dgm:t>
    </dgm:pt>
    <dgm:pt modelId="{B881F8BA-226C-4419-8259-B957A245363F}" type="parTrans" cxnId="{B1584073-60D8-4A0F-AFE5-9208BCF489FA}">
      <dgm:prSet/>
      <dgm:spPr/>
    </dgm:pt>
    <dgm:pt modelId="{EBBCA844-CCAF-4A84-873E-2424ED0F2A3A}" type="sibTrans" cxnId="{B1584073-60D8-4A0F-AFE5-9208BCF489FA}">
      <dgm:prSet/>
      <dgm:spPr/>
    </dgm:pt>
    <dgm:pt modelId="{F18CD672-1424-40CE-99D2-57B3AA73ED16}">
      <dgm:prSet custT="1"/>
      <dgm:spPr/>
      <dgm:t>
        <a:bodyPr/>
        <a:lstStyle/>
        <a:p>
          <a:pPr rtl="0">
            <a:buNone/>
          </a:pPr>
          <a:r>
            <a:rPr lang="en-GB" sz="1050" b="1" u="sng"/>
            <a:t>and Minority Ethnic residents about</a:t>
          </a:r>
        </a:p>
      </dgm:t>
    </dgm:pt>
    <dgm:pt modelId="{182098DF-1D69-408D-8FF2-C633EC1CE981}" type="parTrans" cxnId="{E2E8B52F-A941-4319-A980-6FD3E755B16B}">
      <dgm:prSet/>
      <dgm:spPr/>
    </dgm:pt>
    <dgm:pt modelId="{1023573D-A76B-4205-99E6-094DC9BBFFEA}" type="sibTrans" cxnId="{E2E8B52F-A941-4319-A980-6FD3E755B16B}">
      <dgm:prSet/>
      <dgm:spPr/>
    </dgm:pt>
    <dgm:pt modelId="{9DAC5692-D00F-419D-9E4A-B159B69016B7}">
      <dgm:prSet custT="1"/>
      <dgm:spPr/>
      <dgm:t>
        <a:bodyPr/>
        <a:lstStyle/>
        <a:p>
          <a:pPr rtl="0">
            <a:buNone/>
          </a:pPr>
          <a:r>
            <a:rPr lang="en-GB" sz="1050" b="1" u="sng"/>
            <a:t>community safety issues in their local</a:t>
          </a:r>
        </a:p>
      </dgm:t>
    </dgm:pt>
    <dgm:pt modelId="{5294DCC9-8493-44A1-88A8-623934B30539}" type="parTrans" cxnId="{43AD5AF5-A27D-4564-8CB5-CE22819169E2}">
      <dgm:prSet/>
      <dgm:spPr/>
    </dgm:pt>
    <dgm:pt modelId="{ADB0F4F1-89BB-49FB-B8BE-06BBE23C24A1}" type="sibTrans" cxnId="{43AD5AF5-A27D-4564-8CB5-CE22819169E2}">
      <dgm:prSet/>
      <dgm:spPr/>
    </dgm:pt>
    <dgm:pt modelId="{F21C046D-6383-439E-92EA-5CF0B978FEB1}">
      <dgm:prSet custT="1"/>
      <dgm:spPr/>
      <dgm:t>
        <a:bodyPr/>
        <a:lstStyle/>
        <a:p>
          <a:pPr rtl="0">
            <a:buNone/>
          </a:pPr>
          <a:r>
            <a:rPr lang="en-GB" sz="1050" b="1" u="sng"/>
            <a:t>neighbourhoods and encourage all</a:t>
          </a:r>
        </a:p>
      </dgm:t>
    </dgm:pt>
    <dgm:pt modelId="{FEDDDBF3-E609-42B8-9909-8563227E374A}" type="parTrans" cxnId="{533E015D-62B1-4672-85CC-8ED9F1F48B51}">
      <dgm:prSet/>
      <dgm:spPr/>
    </dgm:pt>
    <dgm:pt modelId="{53E00B70-F0A9-44AE-96B0-0DE0D0C7238F}" type="sibTrans" cxnId="{533E015D-62B1-4672-85CC-8ED9F1F48B51}">
      <dgm:prSet/>
      <dgm:spPr/>
    </dgm:pt>
    <dgm:pt modelId="{49FA5D65-CF64-4136-B9E8-B2C5D48912D1}">
      <dgm:prSet custT="1"/>
      <dgm:spPr/>
      <dgm:t>
        <a:bodyPr/>
        <a:lstStyle/>
        <a:p>
          <a:pPr>
            <a:buNone/>
          </a:pPr>
          <a:r>
            <a:rPr lang="en-GB" sz="1050" b="1" u="sng"/>
            <a:t>Continue to use technology to</a:t>
          </a:r>
        </a:p>
      </dgm:t>
    </dgm:pt>
    <dgm:pt modelId="{A6E20E0D-D915-4133-9EE9-BF06B9D0745C}" type="parTrans" cxnId="{0D586020-2774-45F5-B434-97D1B457C68E}">
      <dgm:prSet/>
      <dgm:spPr/>
    </dgm:pt>
    <dgm:pt modelId="{40E2A708-1D49-4BA4-AF4A-E51EC2A8E199}" type="sibTrans" cxnId="{0D586020-2774-45F5-B434-97D1B457C68E}">
      <dgm:prSet/>
      <dgm:spPr/>
    </dgm:pt>
    <dgm:pt modelId="{EF84D4F4-AE33-432E-B42F-9931CF2DB509}">
      <dgm:prSet custT="1"/>
      <dgm:spPr/>
      <dgm:t>
        <a:bodyPr/>
        <a:lstStyle/>
        <a:p>
          <a:pPr>
            <a:buNone/>
          </a:pPr>
          <a:r>
            <a:rPr lang="en-GB" sz="1050" b="1" u="sng"/>
            <a:t>encourage more young people to talk</a:t>
          </a:r>
        </a:p>
      </dgm:t>
    </dgm:pt>
    <dgm:pt modelId="{A35009FF-5B93-44F0-94BF-D9C865AF6BF1}" type="parTrans" cxnId="{23ED4D01-69D0-499A-AEC0-9818774D8FDB}">
      <dgm:prSet/>
      <dgm:spPr/>
    </dgm:pt>
    <dgm:pt modelId="{A3C0EE27-9C06-4626-AAEC-FCF043565DE6}" type="sibTrans" cxnId="{23ED4D01-69D0-499A-AEC0-9818774D8FDB}">
      <dgm:prSet/>
      <dgm:spPr/>
    </dgm:pt>
    <dgm:pt modelId="{DD06F09E-03E9-4D7B-A489-72117BEBDD42}">
      <dgm:prSet custT="1"/>
      <dgm:spPr/>
      <dgm:t>
        <a:bodyPr/>
        <a:lstStyle/>
        <a:p>
          <a:pPr>
            <a:buNone/>
          </a:pPr>
          <a:r>
            <a:rPr lang="en-GB" sz="1050" b="1" u="sng"/>
            <a:t>about crimes that they are most</a:t>
          </a:r>
        </a:p>
      </dgm:t>
    </dgm:pt>
    <dgm:pt modelId="{3B965F7A-CFFE-4554-82B2-9813FC8627DC}" type="parTrans" cxnId="{02791CC7-2DC6-4A61-9167-CF2B2DF701F1}">
      <dgm:prSet/>
      <dgm:spPr/>
    </dgm:pt>
    <dgm:pt modelId="{8FA9AB72-1453-4D0C-AA3D-7E8DABC148DC}" type="sibTrans" cxnId="{02791CC7-2DC6-4A61-9167-CF2B2DF701F1}">
      <dgm:prSet/>
      <dgm:spPr/>
    </dgm:pt>
    <dgm:pt modelId="{D8C0F884-8894-4E13-B52D-BDC5A7C1D10E}">
      <dgm:prSet custT="1"/>
      <dgm:spPr/>
      <dgm:t>
        <a:bodyPr/>
        <a:lstStyle/>
        <a:p>
          <a:pPr>
            <a:buNone/>
          </a:pPr>
          <a:r>
            <a:rPr lang="en-GB" sz="1050" b="1" u="sng"/>
            <a:t>worried about.</a:t>
          </a:r>
        </a:p>
      </dgm:t>
    </dgm:pt>
    <dgm:pt modelId="{A52B16FC-F4F7-46AC-8610-B834EB57919D}" type="parTrans" cxnId="{B3D7F7D5-F7B1-445B-BE95-54E034D3E370}">
      <dgm:prSet/>
      <dgm:spPr/>
    </dgm:pt>
    <dgm:pt modelId="{7331636C-687D-4613-87F8-C8D2726212A7}" type="sibTrans" cxnId="{B3D7F7D5-F7B1-445B-BE95-54E034D3E370}">
      <dgm:prSet/>
      <dgm:spPr/>
    </dgm:pt>
    <dgm:pt modelId="{FEC4493C-A647-4A4C-8876-5784615D5462}">
      <dgm:prSet custT="1"/>
      <dgm:spPr/>
      <dgm:t>
        <a:bodyPr/>
        <a:lstStyle/>
        <a:p>
          <a:pPr>
            <a:buNone/>
          </a:pPr>
          <a:r>
            <a:rPr lang="en-GB" sz="1050"/>
            <a:t>Throughout the year, the Hounslow Safer</a:t>
          </a:r>
        </a:p>
      </dgm:t>
    </dgm:pt>
    <dgm:pt modelId="{FF1BB90E-D2B0-43DC-9383-5838462A989B}" type="parTrans" cxnId="{5A549A13-35FE-4CC9-B66A-9DE96A41EAF3}">
      <dgm:prSet/>
      <dgm:spPr/>
    </dgm:pt>
    <dgm:pt modelId="{059323CB-F93C-44A2-A540-200E2ACCDD37}" type="sibTrans" cxnId="{5A549A13-35FE-4CC9-B66A-9DE96A41EAF3}">
      <dgm:prSet/>
      <dgm:spPr/>
    </dgm:pt>
    <dgm:pt modelId="{19775DB3-D97E-45F6-AE13-362832C34F69}">
      <dgm:prSet phldrT="[Text]" custT="1"/>
      <dgm:spPr/>
      <dgm:t>
        <a:bodyPr/>
        <a:lstStyle/>
        <a:p>
          <a:pPr>
            <a:buFontTx/>
            <a:buNone/>
          </a:pPr>
          <a:r>
            <a:rPr lang="en-GB" sz="1050" b="1" u="sng"/>
            <a:t>neighbourhood. </a:t>
          </a:r>
          <a:endParaRPr lang="en-GB" sz="1050"/>
        </a:p>
      </dgm:t>
    </dgm:pt>
    <dgm:pt modelId="{02951D4A-A178-4C11-ABF4-0EC4238AADBA}" type="parTrans" cxnId="{17737215-D092-4445-BDCA-C9157E3A1045}">
      <dgm:prSet/>
      <dgm:spPr/>
    </dgm:pt>
    <dgm:pt modelId="{ADB5865D-A853-4850-BA51-4244492DCFE2}" type="sibTrans" cxnId="{17737215-D092-4445-BDCA-C9157E3A1045}">
      <dgm:prSet/>
      <dgm:spPr/>
    </dgm:pt>
    <dgm:pt modelId="{B6DBEC78-A71A-42C5-A176-99E1A3937875}">
      <dgm:prSet custT="1"/>
      <dgm:spPr/>
      <dgm:t>
        <a:bodyPr/>
        <a:lstStyle/>
        <a:p>
          <a:pPr rtl="0">
            <a:buNone/>
          </a:pPr>
          <a:r>
            <a:rPr lang="en-GB" sz="1050" b="1" u="sng"/>
            <a:t>communities to work together. </a:t>
          </a:r>
        </a:p>
      </dgm:t>
    </dgm:pt>
    <dgm:pt modelId="{A8A9BB8F-AAF2-4623-9CE1-FB0EDC62F60D}" type="parTrans" cxnId="{FE8792EE-1FA3-43DF-9518-7DD84A72FA2C}">
      <dgm:prSet/>
      <dgm:spPr/>
    </dgm:pt>
    <dgm:pt modelId="{E0AAE8E2-9BCB-491F-81F0-2F107AF8F8FF}" type="sibTrans" cxnId="{FE8792EE-1FA3-43DF-9518-7DD84A72FA2C}">
      <dgm:prSet/>
      <dgm:spPr/>
    </dgm:pt>
    <dgm:pt modelId="{38EB913C-573A-455B-9B16-55064264BCDC}">
      <dgm:prSet custT="1"/>
      <dgm:spPr/>
      <dgm:t>
        <a:bodyPr/>
        <a:lstStyle/>
        <a:p>
          <a:pPr>
            <a:buNone/>
          </a:pPr>
          <a:r>
            <a:rPr lang="en-GB" sz="1050" b="1" u="sng"/>
            <a:t>share with our communities the work we are</a:t>
          </a:r>
        </a:p>
      </dgm:t>
    </dgm:pt>
    <dgm:pt modelId="{F0EE486A-CBB1-4957-A8DB-A3C607C631DD}" type="parTrans" cxnId="{11BBE9D2-DF58-4168-8CDF-05B6A05E699F}">
      <dgm:prSet/>
      <dgm:spPr/>
    </dgm:pt>
    <dgm:pt modelId="{42E08358-BFDD-40D8-858E-A226BBB14525}" type="sibTrans" cxnId="{11BBE9D2-DF58-4168-8CDF-05B6A05E699F}">
      <dgm:prSet/>
      <dgm:spPr/>
    </dgm:pt>
    <dgm:pt modelId="{40F7DC83-2F96-4BA5-B65E-2F5DF2040021}">
      <dgm:prSet custT="1"/>
      <dgm:spPr/>
      <dgm:t>
        <a:bodyPr/>
        <a:lstStyle/>
        <a:p>
          <a:pPr>
            <a:buNone/>
          </a:pPr>
          <a:r>
            <a:rPr lang="en-GB" sz="1050" b="1" u="sng"/>
            <a:t>website and socials media channels  to</a:t>
          </a:r>
        </a:p>
      </dgm:t>
    </dgm:pt>
    <dgm:pt modelId="{BDDED0B3-6C5B-41F7-956C-6FAA91CA158B}" type="parTrans" cxnId="{18D1232A-F818-49F7-947E-BEEA1B353236}">
      <dgm:prSet/>
      <dgm:spPr/>
    </dgm:pt>
    <dgm:pt modelId="{5DF0DC9A-F700-4461-AC42-6EBC7665A7B2}" type="sibTrans" cxnId="{18D1232A-F818-49F7-947E-BEEA1B353236}">
      <dgm:prSet/>
      <dgm:spPr/>
    </dgm:pt>
    <dgm:pt modelId="{E4E558D4-836D-47E3-B945-AA05F9CB89D7}">
      <dgm:prSet custT="1"/>
      <dgm:spPr/>
      <dgm:t>
        <a:bodyPr/>
        <a:lstStyle/>
        <a:p>
          <a:pPr>
            <a:buNone/>
          </a:pPr>
          <a:r>
            <a:rPr lang="en-GB" sz="1050" b="1" u="sng"/>
            <a:t>doing to keep Hounslow a low crime</a:t>
          </a:r>
        </a:p>
      </dgm:t>
    </dgm:pt>
    <dgm:pt modelId="{C4223756-D29E-4158-A884-2D00ADAE72F5}" type="parTrans" cxnId="{A44B5370-E921-4042-8D51-2DF1374531A4}">
      <dgm:prSet/>
      <dgm:spPr/>
    </dgm:pt>
    <dgm:pt modelId="{E85EF91F-D20C-4C09-9C20-812C21D6E783}" type="sibTrans" cxnId="{A44B5370-E921-4042-8D51-2DF1374531A4}">
      <dgm:prSet/>
      <dgm:spPr/>
    </dgm:pt>
    <dgm:pt modelId="{E3494653-BA15-4930-B52D-BBCB32DFCDA6}">
      <dgm:prSet custT="1"/>
      <dgm:spPr/>
      <dgm:t>
        <a:bodyPr/>
        <a:lstStyle/>
        <a:p>
          <a:pPr>
            <a:buNone/>
          </a:pPr>
          <a:r>
            <a:rPr lang="en-GB" sz="1050" b="1" u="sng"/>
            <a:t>borough.</a:t>
          </a:r>
        </a:p>
      </dgm:t>
    </dgm:pt>
    <dgm:pt modelId="{BD384A23-B5E8-47A4-9084-53287CB60E87}" type="parTrans" cxnId="{13DD8B45-51A4-4C4C-8BBB-F1CDDE5CEE71}">
      <dgm:prSet/>
      <dgm:spPr/>
    </dgm:pt>
    <dgm:pt modelId="{76C56A42-9AB2-4BBF-B9D9-300F3BBBA674}" type="sibTrans" cxnId="{13DD8B45-51A4-4C4C-8BBB-F1CDDE5CEE71}">
      <dgm:prSet/>
      <dgm:spPr/>
    </dgm:pt>
    <dgm:pt modelId="{890D3052-8B8C-4251-BACF-B70F804D97E7}">
      <dgm:prSet phldrT="[Text]" custT="1"/>
      <dgm:spPr/>
      <dgm:t>
        <a:bodyPr/>
        <a:lstStyle/>
        <a:p>
          <a:pPr>
            <a:buFontTx/>
            <a:buNone/>
          </a:pPr>
          <a:r>
            <a:rPr lang="en-GB" sz="1050"/>
            <a:t>The Safer Communities team continued to </a:t>
          </a:r>
        </a:p>
      </dgm:t>
    </dgm:pt>
    <dgm:pt modelId="{8024EAE0-6982-48CA-B8F9-5C7EAD323671}" type="parTrans" cxnId="{F00682E5-55BA-428A-972B-02F1039232E6}">
      <dgm:prSet/>
      <dgm:spPr/>
    </dgm:pt>
    <dgm:pt modelId="{CFE8548B-EC3B-4DA4-AFC4-1AF7A1020FE6}" type="sibTrans" cxnId="{F00682E5-55BA-428A-972B-02F1039232E6}">
      <dgm:prSet/>
      <dgm:spPr/>
    </dgm:pt>
    <dgm:pt modelId="{748382FF-6129-4A7C-B952-E1C4A430AA03}">
      <dgm:prSet phldrT="[Text]" custT="1"/>
      <dgm:spPr/>
      <dgm:t>
        <a:bodyPr/>
        <a:lstStyle/>
        <a:p>
          <a:pPr>
            <a:buFontTx/>
            <a:buNone/>
          </a:pPr>
          <a:r>
            <a:rPr lang="en-GB" sz="1050"/>
            <a:t>engage with residents and businesses across</a:t>
          </a:r>
        </a:p>
      </dgm:t>
    </dgm:pt>
    <dgm:pt modelId="{0F3C8944-9057-481F-8BEB-B0E44BB26F59}" type="parTrans" cxnId="{65FFB2B3-E716-44C8-9E5B-741B48C008D8}">
      <dgm:prSet/>
      <dgm:spPr/>
    </dgm:pt>
    <dgm:pt modelId="{E50B992A-EB04-4C80-9653-C7A891B29C2A}" type="sibTrans" cxnId="{65FFB2B3-E716-44C8-9E5B-741B48C008D8}">
      <dgm:prSet/>
      <dgm:spPr/>
    </dgm:pt>
    <dgm:pt modelId="{BC2BBD1E-B686-47BB-B203-530A832BD427}">
      <dgm:prSet phldrT="[Text]" custT="1"/>
      <dgm:spPr/>
      <dgm:t>
        <a:bodyPr/>
        <a:lstStyle/>
        <a:p>
          <a:pPr>
            <a:buFontTx/>
            <a:buNone/>
          </a:pPr>
          <a:r>
            <a:rPr lang="en-GB" sz="1050"/>
            <a:t>the borough by supporting with the Safer</a:t>
          </a:r>
        </a:p>
      </dgm:t>
    </dgm:pt>
    <dgm:pt modelId="{4C6636F6-76AC-4BB2-9DA1-43AD09516081}" type="parTrans" cxnId="{C914E67F-AADB-42FD-886E-EF94B2FDE14C}">
      <dgm:prSet/>
      <dgm:spPr/>
    </dgm:pt>
    <dgm:pt modelId="{30E8AF60-B89C-4906-B424-E417B616B9BB}" type="sibTrans" cxnId="{C914E67F-AADB-42FD-886E-EF94B2FDE14C}">
      <dgm:prSet/>
      <dgm:spPr/>
    </dgm:pt>
    <dgm:pt modelId="{F42FBCDF-19AC-483B-A816-FEEE1C278CEC}">
      <dgm:prSet phldrT="[Text]" custT="1"/>
      <dgm:spPr/>
      <dgm:t>
        <a:bodyPr/>
        <a:lstStyle/>
        <a:p>
          <a:pPr>
            <a:buFontTx/>
            <a:buNone/>
          </a:pPr>
          <a:r>
            <a:rPr lang="en-GB" sz="1050"/>
            <a:t>Communities' strategy consultation,</a:t>
          </a:r>
        </a:p>
      </dgm:t>
    </dgm:pt>
    <dgm:pt modelId="{BC31F051-0469-4F3F-ADD1-148E900F27B9}" type="parTrans" cxnId="{564289BC-3831-4D8D-A2AD-5D56730ED962}">
      <dgm:prSet/>
      <dgm:spPr/>
    </dgm:pt>
    <dgm:pt modelId="{D51F6D60-CEA4-4CA7-96DC-3EF0C1FDB6EC}" type="sibTrans" cxnId="{564289BC-3831-4D8D-A2AD-5D56730ED962}">
      <dgm:prSet/>
      <dgm:spPr/>
    </dgm:pt>
    <dgm:pt modelId="{BE877D94-973A-480D-8131-8EDCBE6FFA53}">
      <dgm:prSet phldrT="[Text]" custT="1"/>
      <dgm:spPr/>
      <dgm:t>
        <a:bodyPr/>
        <a:lstStyle/>
        <a:p>
          <a:pPr>
            <a:buFontTx/>
            <a:buNone/>
          </a:pPr>
          <a:r>
            <a:rPr lang="en-GB" sz="1050"/>
            <a:t>attending ward panel meetings and</a:t>
          </a:r>
        </a:p>
      </dgm:t>
    </dgm:pt>
    <dgm:pt modelId="{8C00C7BE-3CB5-4E54-BA4C-E3EC222D3EDD}" type="parTrans" cxnId="{6EB41AF0-8DAF-46DC-BF77-13719BA86AE9}">
      <dgm:prSet/>
      <dgm:spPr/>
    </dgm:pt>
    <dgm:pt modelId="{A768D38C-E17D-4E32-A41A-CE762F0F832A}" type="sibTrans" cxnId="{6EB41AF0-8DAF-46DC-BF77-13719BA86AE9}">
      <dgm:prSet/>
      <dgm:spPr/>
    </dgm:pt>
    <dgm:pt modelId="{55EDE804-0292-44FD-816C-014A2D27381A}">
      <dgm:prSet phldrT="[Text]" custT="1"/>
      <dgm:spPr/>
      <dgm:t>
        <a:bodyPr/>
        <a:lstStyle/>
        <a:p>
          <a:pPr>
            <a:buFontTx/>
            <a:buNone/>
          </a:pPr>
          <a:r>
            <a:rPr lang="en-GB" sz="1050"/>
            <a:t>participating in “walk and talks” alongside</a:t>
          </a:r>
        </a:p>
      </dgm:t>
    </dgm:pt>
    <dgm:pt modelId="{1362CD8E-5FF4-4AEB-B1DE-CE5CACF5A8F3}" type="parTrans" cxnId="{1D06CBFB-C8CA-4F49-B100-2DB014985D8C}">
      <dgm:prSet/>
      <dgm:spPr/>
    </dgm:pt>
    <dgm:pt modelId="{383B06CE-AA1D-4A69-A9B2-87BA5328DB13}" type="sibTrans" cxnId="{1D06CBFB-C8CA-4F49-B100-2DB014985D8C}">
      <dgm:prSet/>
      <dgm:spPr/>
    </dgm:pt>
    <dgm:pt modelId="{276291AD-434D-4839-AC79-2822C2B04BD0}">
      <dgm:prSet phldrT="[Text]" custT="1"/>
      <dgm:spPr/>
      <dgm:t>
        <a:bodyPr/>
        <a:lstStyle/>
        <a:p>
          <a:pPr>
            <a:buFontTx/>
            <a:buNone/>
          </a:pPr>
          <a:r>
            <a:rPr lang="en-GB" sz="1050"/>
            <a:t>Metropolitan Police Safer Neighbourhood</a:t>
          </a:r>
        </a:p>
      </dgm:t>
    </dgm:pt>
    <dgm:pt modelId="{74A50DAC-E851-4E4B-8EF3-4A237780BBEA}" type="parTrans" cxnId="{1F5157D8-630C-4383-B77F-081BB6307671}">
      <dgm:prSet/>
      <dgm:spPr/>
    </dgm:pt>
    <dgm:pt modelId="{016B090F-905E-47FD-B923-C75518B53E80}" type="sibTrans" cxnId="{1F5157D8-630C-4383-B77F-081BB6307671}">
      <dgm:prSet/>
      <dgm:spPr/>
    </dgm:pt>
    <dgm:pt modelId="{6689D157-5609-4423-9C93-348EFC00946C}">
      <dgm:prSet phldrT="[Text]" custT="1"/>
      <dgm:spPr/>
      <dgm:t>
        <a:bodyPr/>
        <a:lstStyle/>
        <a:p>
          <a:pPr>
            <a:buFontTx/>
            <a:buNone/>
          </a:pPr>
          <a:r>
            <a:rPr lang="en-GB" sz="1050"/>
            <a:t>teams' officers.</a:t>
          </a:r>
        </a:p>
      </dgm:t>
    </dgm:pt>
    <dgm:pt modelId="{975B3FE2-6AFC-4E3F-8C9B-94AA35CE4CE6}" type="parTrans" cxnId="{6913382A-3B97-48E2-A5E8-E93EE68F5D86}">
      <dgm:prSet/>
      <dgm:spPr/>
    </dgm:pt>
    <dgm:pt modelId="{572A68FE-AC82-4B72-861E-04F84CBBE08F}" type="sibTrans" cxnId="{6913382A-3B97-48E2-A5E8-E93EE68F5D86}">
      <dgm:prSet/>
      <dgm:spPr/>
    </dgm:pt>
    <dgm:pt modelId="{62EFAFF9-4060-41A7-949D-278E449AF82C}">
      <dgm:prSet custT="1"/>
      <dgm:spPr/>
      <dgm:t>
        <a:bodyPr/>
        <a:lstStyle/>
        <a:p>
          <a:pPr rtl="0">
            <a:buNone/>
          </a:pPr>
          <a:r>
            <a:rPr lang="en-GB" sz="1050" b="0" u="none"/>
            <a:t>The Safer Communities Team successfully</a:t>
          </a:r>
        </a:p>
      </dgm:t>
    </dgm:pt>
    <dgm:pt modelId="{F0289596-0F97-46DF-B8A1-3CA648971ABE}" type="parTrans" cxnId="{DDC829B4-43F6-494D-BBD1-BDD61D15EA13}">
      <dgm:prSet/>
      <dgm:spPr/>
    </dgm:pt>
    <dgm:pt modelId="{77F87F03-5C02-4429-9946-9599294845F8}" type="sibTrans" cxnId="{DDC829B4-43F6-494D-BBD1-BDD61D15EA13}">
      <dgm:prSet/>
      <dgm:spPr/>
    </dgm:pt>
    <dgm:pt modelId="{BA4CC1A2-1C8A-45BC-8E7E-C68EF734A5DF}">
      <dgm:prSet custT="1"/>
      <dgm:spPr/>
      <dgm:t>
        <a:bodyPr/>
        <a:lstStyle/>
        <a:p>
          <a:pPr rtl="0">
            <a:buNone/>
          </a:pPr>
          <a:r>
            <a:rPr lang="en-GB" sz="1050" b="0" u="none"/>
            <a:t>received funding from the Mayor's Office</a:t>
          </a:r>
        </a:p>
      </dgm:t>
    </dgm:pt>
    <dgm:pt modelId="{1E78444A-4CDF-4BAB-80E2-26F1F5CB625B}" type="parTrans" cxnId="{3987C712-3EF6-4009-8CD0-04978F1E75A7}">
      <dgm:prSet/>
      <dgm:spPr/>
    </dgm:pt>
    <dgm:pt modelId="{A358B2AB-B4BC-46C7-885B-9F0483D6EA25}" type="sibTrans" cxnId="{3987C712-3EF6-4009-8CD0-04978F1E75A7}">
      <dgm:prSet/>
      <dgm:spPr/>
    </dgm:pt>
    <dgm:pt modelId="{57D46898-0263-4516-B2D3-C88596FDC94F}">
      <dgm:prSet custT="1"/>
      <dgm:spPr/>
      <dgm:t>
        <a:bodyPr/>
        <a:lstStyle/>
        <a:p>
          <a:pPr rtl="0">
            <a:buNone/>
          </a:pPr>
          <a:endParaRPr lang="en-GB" sz="1050" b="0" u="none"/>
        </a:p>
      </dgm:t>
    </dgm:pt>
    <dgm:pt modelId="{E34C7296-C927-4215-B57C-661FA8AB3DD9}" type="parTrans" cxnId="{21B09AFB-E8E9-4B53-862B-63EE2DF7B2AC}">
      <dgm:prSet/>
      <dgm:spPr/>
    </dgm:pt>
    <dgm:pt modelId="{CB9D1AC6-4794-4CD8-8282-09A57933B4B3}" type="sibTrans" cxnId="{21B09AFB-E8E9-4B53-862B-63EE2DF7B2AC}">
      <dgm:prSet/>
      <dgm:spPr/>
    </dgm:pt>
    <dgm:pt modelId="{F4049632-A1A1-467C-944A-A20953387C41}">
      <dgm:prSet custT="1"/>
      <dgm:spPr/>
      <dgm:t>
        <a:bodyPr/>
        <a:lstStyle/>
        <a:p>
          <a:pPr rtl="0">
            <a:buNone/>
          </a:pPr>
          <a:r>
            <a:rPr lang="en-GB" sz="1050" b="0" u="none"/>
            <a:t>Violence Reduction Unit to engage with</a:t>
          </a:r>
        </a:p>
      </dgm:t>
    </dgm:pt>
    <dgm:pt modelId="{48EFD496-6A49-49BE-BA74-33CBE456BA2C}" type="parTrans" cxnId="{2AAF931D-71F9-4C8B-8DF6-C124569CD712}">
      <dgm:prSet/>
      <dgm:spPr/>
    </dgm:pt>
    <dgm:pt modelId="{9E3F65BC-2A85-4939-9B04-84BAA37A2737}" type="sibTrans" cxnId="{2AAF931D-71F9-4C8B-8DF6-C124569CD712}">
      <dgm:prSet/>
      <dgm:spPr/>
    </dgm:pt>
    <dgm:pt modelId="{097264C4-1ADB-48EC-985B-4F85B2CC4AFB}">
      <dgm:prSet custT="1"/>
      <dgm:spPr/>
      <dgm:t>
        <a:bodyPr/>
        <a:lstStyle/>
        <a:p>
          <a:pPr rtl="0">
            <a:buNone/>
          </a:pPr>
          <a:r>
            <a:rPr lang="en-GB" sz="1050" b="0" u="none"/>
            <a:t>vulnerable communities and grassroots</a:t>
          </a:r>
        </a:p>
      </dgm:t>
    </dgm:pt>
    <dgm:pt modelId="{68D6182D-DFC3-4796-9D95-A66BF2497373}" type="parTrans" cxnId="{FE23441B-9918-44F2-B082-6CB8F09BBF3D}">
      <dgm:prSet/>
      <dgm:spPr/>
    </dgm:pt>
    <dgm:pt modelId="{F1960766-9F86-43E6-BAF7-88212986C99C}" type="sibTrans" cxnId="{FE23441B-9918-44F2-B082-6CB8F09BBF3D}">
      <dgm:prSet/>
      <dgm:spPr/>
    </dgm:pt>
    <dgm:pt modelId="{9B7F7D49-7A74-495E-8C9D-1AC965FB0BC4}">
      <dgm:prSet custT="1"/>
      <dgm:spPr/>
      <dgm:t>
        <a:bodyPr/>
        <a:lstStyle/>
        <a:p>
          <a:pPr rtl="0">
            <a:buNone/>
          </a:pPr>
          <a:r>
            <a:rPr lang="en-GB" sz="1050" b="0" u="none"/>
            <a:t>organisations such as Perfectly Imperfect and </a:t>
          </a:r>
        </a:p>
      </dgm:t>
    </dgm:pt>
    <dgm:pt modelId="{684E4DA3-3D92-4305-8CC3-1ED596DF52D2}" type="parTrans" cxnId="{9892D045-84BD-4373-8779-795C984DE51F}">
      <dgm:prSet/>
      <dgm:spPr/>
    </dgm:pt>
    <dgm:pt modelId="{590FE08E-FF53-4D64-9C5D-CD16E6B4C94B}" type="sibTrans" cxnId="{9892D045-84BD-4373-8779-795C984DE51F}">
      <dgm:prSet/>
      <dgm:spPr/>
    </dgm:pt>
    <dgm:pt modelId="{A07C62C6-167C-4F03-BC40-EBA89F628050}">
      <dgm:prSet custT="1"/>
      <dgm:spPr/>
      <dgm:t>
        <a:bodyPr/>
        <a:lstStyle/>
        <a:p>
          <a:pPr rtl="0">
            <a:buNone/>
          </a:pPr>
          <a:r>
            <a:rPr lang="en-GB" sz="1050" b="0" u="none"/>
            <a:t>Polish Klan, in the aftermath of critical</a:t>
          </a:r>
        </a:p>
      </dgm:t>
    </dgm:pt>
    <dgm:pt modelId="{69820A68-6FDE-4FB1-A8D4-475FBDBA82E1}" type="parTrans" cxnId="{8613C748-FF08-42BA-93AA-7D30B49AC752}">
      <dgm:prSet/>
      <dgm:spPr/>
    </dgm:pt>
    <dgm:pt modelId="{DD2431BC-8965-4966-95EB-18C29E66FD13}" type="sibTrans" cxnId="{8613C748-FF08-42BA-93AA-7D30B49AC752}">
      <dgm:prSet/>
      <dgm:spPr/>
    </dgm:pt>
    <dgm:pt modelId="{CA5F9333-2C6F-4792-8156-A61CD77C8919}">
      <dgm:prSet custT="1"/>
      <dgm:spPr/>
      <dgm:t>
        <a:bodyPr/>
        <a:lstStyle/>
        <a:p>
          <a:pPr rtl="0">
            <a:buNone/>
          </a:pPr>
          <a:r>
            <a:rPr lang="en-GB" sz="1050" b="0" u="none"/>
            <a:t>incidents.</a:t>
          </a:r>
        </a:p>
      </dgm:t>
    </dgm:pt>
    <dgm:pt modelId="{45CBDDA6-A638-46EA-85AE-0829D34C7FB8}" type="parTrans" cxnId="{83E8EA19-9AFE-4743-820C-8F0E853EC18E}">
      <dgm:prSet/>
      <dgm:spPr/>
    </dgm:pt>
    <dgm:pt modelId="{253C90EE-02A4-4B09-A97C-B7A52D59B605}" type="sibTrans" cxnId="{83E8EA19-9AFE-4743-820C-8F0E853EC18E}">
      <dgm:prSet/>
      <dgm:spPr/>
    </dgm:pt>
    <dgm:pt modelId="{2210CD10-645A-4604-96FD-438F7642EE92}">
      <dgm:prSet custT="1"/>
      <dgm:spPr/>
      <dgm:t>
        <a:bodyPr/>
        <a:lstStyle/>
        <a:p>
          <a:pPr>
            <a:buNone/>
          </a:pPr>
          <a:r>
            <a:rPr lang="en-GB" sz="1050" b="0" u="none"/>
            <a:t>Safer Communities’ events including</a:t>
          </a:r>
        </a:p>
      </dgm:t>
    </dgm:pt>
    <dgm:pt modelId="{04EC0491-0445-4C6A-A128-40D1087FE6BA}" type="parTrans" cxnId="{F98835B4-6535-4D9E-BDC9-CDF9AC54BDC1}">
      <dgm:prSet/>
      <dgm:spPr/>
    </dgm:pt>
    <dgm:pt modelId="{323089CA-319F-4C9E-B45C-128712BEBF8C}" type="sibTrans" cxnId="{F98835B4-6535-4D9E-BDC9-CDF9AC54BDC1}">
      <dgm:prSet/>
      <dgm:spPr/>
    </dgm:pt>
    <dgm:pt modelId="{2E7A90AE-05AC-4E55-A2F0-6F60CCAFEB72}">
      <dgm:prSet custT="1"/>
      <dgm:spPr/>
      <dgm:t>
        <a:bodyPr/>
        <a:lstStyle/>
        <a:p>
          <a:pPr>
            <a:buNone/>
          </a:pPr>
          <a:r>
            <a:rPr lang="en-GB" sz="1050"/>
            <a:t>Neighbourhood teams continued to use a</a:t>
          </a:r>
        </a:p>
      </dgm:t>
    </dgm:pt>
    <dgm:pt modelId="{FDCFE9BF-E611-4B8B-BF7D-9C97AFE0F363}" type="parTrans" cxnId="{B3B89238-75CE-4F23-BD14-A621503F0B6C}">
      <dgm:prSet/>
      <dgm:spPr/>
    </dgm:pt>
    <dgm:pt modelId="{67B15ABC-39F2-4BDA-B11F-86EC74894782}" type="sibTrans" cxnId="{B3B89238-75CE-4F23-BD14-A621503F0B6C}">
      <dgm:prSet/>
      <dgm:spPr/>
    </dgm:pt>
    <dgm:pt modelId="{701A929E-1515-451E-8ED3-EC195849EAA5}">
      <dgm:prSet custT="1"/>
      <dgm:spPr/>
      <dgm:t>
        <a:bodyPr/>
        <a:lstStyle/>
        <a:p>
          <a:pPr>
            <a:buNone/>
          </a:pPr>
          <a:r>
            <a:rPr lang="en-GB" sz="1050"/>
            <a:t>variety of online platforms such as X, </a:t>
          </a:r>
        </a:p>
      </dgm:t>
    </dgm:pt>
    <dgm:pt modelId="{4219EA14-8AF0-4AE0-A7F1-CAB7A609AD6D}" type="parTrans" cxnId="{E34443B3-445B-4BF3-925E-656CE2DFE9C6}">
      <dgm:prSet/>
      <dgm:spPr/>
    </dgm:pt>
    <dgm:pt modelId="{EDA7850B-BAC6-418D-A66F-6B8D84E1C32F}" type="sibTrans" cxnId="{E34443B3-445B-4BF3-925E-656CE2DFE9C6}">
      <dgm:prSet/>
      <dgm:spPr/>
    </dgm:pt>
    <dgm:pt modelId="{A49AB365-4E61-47A9-8647-E5C889FF6864}">
      <dgm:prSet custT="1"/>
      <dgm:spPr/>
      <dgm:t>
        <a:bodyPr/>
        <a:lstStyle/>
        <a:p>
          <a:pPr>
            <a:buNone/>
          </a:pPr>
          <a:r>
            <a:rPr lang="en-GB" sz="1050"/>
            <a:t>Facebook, Next-door &amp; OWL (Online Watch</a:t>
          </a:r>
        </a:p>
      </dgm:t>
    </dgm:pt>
    <dgm:pt modelId="{C2B6B220-2CD5-4ED6-9840-7EA9C060BF4B}" type="parTrans" cxnId="{949DEB68-B47B-438D-958E-B664E97C5C41}">
      <dgm:prSet/>
      <dgm:spPr/>
    </dgm:pt>
    <dgm:pt modelId="{1BBF1C45-8B22-44B5-B0F3-2D5E9B035C91}" type="sibTrans" cxnId="{949DEB68-B47B-438D-958E-B664E97C5C41}">
      <dgm:prSet/>
      <dgm:spPr/>
    </dgm:pt>
    <dgm:pt modelId="{1568BD22-A3DF-42E4-B730-2EA7728BC64F}">
      <dgm:prSet custT="1"/>
      <dgm:spPr/>
      <dgm:t>
        <a:bodyPr/>
        <a:lstStyle/>
        <a:p>
          <a:pPr>
            <a:buNone/>
          </a:pPr>
          <a:r>
            <a:rPr lang="en-GB" sz="1050"/>
            <a:t>Link) to communicate with residents and to</a:t>
          </a:r>
        </a:p>
      </dgm:t>
    </dgm:pt>
    <dgm:pt modelId="{24C3F764-C30D-431D-8C8D-443249712F2D}" type="parTrans" cxnId="{66014C4A-E59F-4D37-AFEA-B4C49A5C4CFD}">
      <dgm:prSet/>
      <dgm:spPr/>
    </dgm:pt>
    <dgm:pt modelId="{C84AB926-61E2-4F21-BDD7-E3C7E0402919}" type="sibTrans" cxnId="{66014C4A-E59F-4D37-AFEA-B4C49A5C4CFD}">
      <dgm:prSet/>
      <dgm:spPr/>
    </dgm:pt>
    <dgm:pt modelId="{2C0B6FAA-EDD6-4ABF-830E-8C407271D521}">
      <dgm:prSet custT="1"/>
      <dgm:spPr/>
      <dgm:t>
        <a:bodyPr/>
        <a:lstStyle/>
        <a:p>
          <a:pPr>
            <a:buNone/>
          </a:pPr>
          <a:r>
            <a:rPr lang="en-GB" sz="1050"/>
            <a:t>better understand the crimes that are</a:t>
          </a:r>
        </a:p>
      </dgm:t>
    </dgm:pt>
    <dgm:pt modelId="{DD006FDB-01A8-419A-81D8-E73DEA49D225}" type="parTrans" cxnId="{1CF4A9F1-C92E-40A2-A977-BD63DEA0F243}">
      <dgm:prSet/>
      <dgm:spPr/>
    </dgm:pt>
    <dgm:pt modelId="{F6EF1ACF-802A-42D3-B683-5AC73B8B6855}" type="sibTrans" cxnId="{1CF4A9F1-C92E-40A2-A977-BD63DEA0F243}">
      <dgm:prSet/>
      <dgm:spPr/>
    </dgm:pt>
    <dgm:pt modelId="{FBA34EF8-AD1C-4764-ADFF-9AA54C16C0EB}">
      <dgm:prSet custT="1"/>
      <dgm:spPr/>
      <dgm:t>
        <a:bodyPr/>
        <a:lstStyle/>
        <a:p>
          <a:pPr>
            <a:buNone/>
          </a:pPr>
          <a:r>
            <a:rPr lang="en-GB" sz="1050"/>
            <a:t>affecting young people in Hounslow. </a:t>
          </a:r>
        </a:p>
      </dgm:t>
    </dgm:pt>
    <dgm:pt modelId="{6004A6F0-6BC4-4091-83B9-8FCBC5C15E12}" type="parTrans" cxnId="{552407D3-A64C-4A71-BEED-B3B1FE89895D}">
      <dgm:prSet/>
      <dgm:spPr/>
    </dgm:pt>
    <dgm:pt modelId="{AEA48197-A52B-4A29-9784-D9A6D409D67E}" type="sibTrans" cxnId="{552407D3-A64C-4A71-BEED-B3B1FE89895D}">
      <dgm:prSet/>
      <dgm:spPr/>
    </dgm:pt>
    <dgm:pt modelId="{9CD8FD15-FEF4-4FD1-80BE-0D4A6C6C2A5F}">
      <dgm:prSet custT="1"/>
      <dgm:spPr/>
      <dgm:t>
        <a:bodyPr/>
        <a:lstStyle/>
        <a:p>
          <a:pPr>
            <a:buNone/>
          </a:pPr>
          <a:r>
            <a:rPr lang="en-GB" sz="1050" b="0" u="none"/>
            <a:t>National Hate Crime Week, White Ribbon Day</a:t>
          </a:r>
        </a:p>
      </dgm:t>
    </dgm:pt>
    <dgm:pt modelId="{45078644-AC4D-4571-B171-7C3A2F63E5AB}" type="parTrans" cxnId="{6D285C54-0940-4578-A512-77999D312EB6}">
      <dgm:prSet/>
      <dgm:spPr/>
    </dgm:pt>
    <dgm:pt modelId="{EC26A9A0-A8BA-4231-937E-D689C64C972A}" type="sibTrans" cxnId="{6D285C54-0940-4578-A512-77999D312EB6}">
      <dgm:prSet/>
      <dgm:spPr/>
    </dgm:pt>
    <dgm:pt modelId="{659C5E9A-0B88-482B-8CD4-605403E00BED}">
      <dgm:prSet custT="1"/>
      <dgm:spPr/>
      <dgm:t>
        <a:bodyPr/>
        <a:lstStyle/>
        <a:p>
          <a:pPr>
            <a:buNone/>
          </a:pPr>
          <a:r>
            <a:rPr lang="en-GB" sz="1050" b="0" u="none"/>
            <a:t>and 16 Days of activism were promoted via</a:t>
          </a:r>
        </a:p>
      </dgm:t>
    </dgm:pt>
    <dgm:pt modelId="{011DF4C3-0B8C-41A3-B42A-641FC1E6B0E8}" type="parTrans" cxnId="{F000762B-93C9-4FDC-BF1A-21587E91ED90}">
      <dgm:prSet/>
      <dgm:spPr/>
    </dgm:pt>
    <dgm:pt modelId="{49FE0C8C-D1BD-4875-B531-B56232B1DAB6}" type="sibTrans" cxnId="{F000762B-93C9-4FDC-BF1A-21587E91ED90}">
      <dgm:prSet/>
      <dgm:spPr/>
    </dgm:pt>
    <dgm:pt modelId="{A8FB8D51-AD49-414D-ACC2-56AEADE41A52}">
      <dgm:prSet custT="1"/>
      <dgm:spPr/>
      <dgm:t>
        <a:bodyPr/>
        <a:lstStyle/>
        <a:p>
          <a:pPr>
            <a:buNone/>
          </a:pPr>
          <a:r>
            <a:rPr lang="en-GB" sz="1050" b="0" u="none"/>
            <a:t>social media platforms such as Instagram and</a:t>
          </a:r>
        </a:p>
      </dgm:t>
    </dgm:pt>
    <dgm:pt modelId="{7541E1EF-FD93-4C67-9C36-BEDEA61345FB}" type="parTrans" cxnId="{91908B92-4778-4A67-B56F-2B756066EEAC}">
      <dgm:prSet/>
      <dgm:spPr/>
    </dgm:pt>
    <dgm:pt modelId="{230854D5-8DAA-49BD-A66B-A6F741B32C3F}" type="sibTrans" cxnId="{91908B92-4778-4A67-B56F-2B756066EEAC}">
      <dgm:prSet/>
      <dgm:spPr/>
    </dgm:pt>
    <dgm:pt modelId="{F85D304B-096A-452B-B3D2-E4ABAD3ECA61}">
      <dgm:prSet custT="1"/>
      <dgm:spPr/>
      <dgm:t>
        <a:bodyPr/>
        <a:lstStyle/>
        <a:p>
          <a:pPr>
            <a:buNone/>
          </a:pPr>
          <a:r>
            <a:rPr lang="en-GB" sz="1050" b="0" u="none"/>
            <a:t>X and the Hounslow Matters e-magazine.</a:t>
          </a:r>
        </a:p>
      </dgm:t>
    </dgm:pt>
    <dgm:pt modelId="{11E7EF7E-5C1F-4D20-B5A4-BBF7B32F1EEE}" type="parTrans" cxnId="{FD70D5F7-7BC5-4613-90B5-76A3723D2067}">
      <dgm:prSet/>
      <dgm:spPr/>
    </dgm:pt>
    <dgm:pt modelId="{89BEDACF-C9A8-4366-81E5-59BE16AC3926}" type="sibTrans" cxnId="{FD70D5F7-7BC5-4613-90B5-76A3723D2067}">
      <dgm:prSet/>
      <dgm:spPr/>
    </dgm:pt>
    <dgm:pt modelId="{74C761E6-D592-4F74-BC9E-51D2164963AF}" type="pres">
      <dgm:prSet presAssocID="{9A2F2B53-D6E1-4725-85D9-0B224326FE0F}" presName="Name0" presStyleCnt="0">
        <dgm:presLayoutVars>
          <dgm:dir/>
          <dgm:animLvl val="lvl"/>
          <dgm:resizeHandles val="exact"/>
        </dgm:presLayoutVars>
      </dgm:prSet>
      <dgm:spPr/>
    </dgm:pt>
    <dgm:pt modelId="{70BE7E46-212C-4944-BC3B-E53BB3710665}" type="pres">
      <dgm:prSet presAssocID="{690D7D27-DA69-40A8-B4FA-5AE66C892AC0}" presName="composite" presStyleCnt="0"/>
      <dgm:spPr/>
    </dgm:pt>
    <dgm:pt modelId="{57E39E96-2ADA-4726-BEAA-EB48F582A9E2}" type="pres">
      <dgm:prSet presAssocID="{690D7D27-DA69-40A8-B4FA-5AE66C892AC0}" presName="parTx" presStyleLbl="alignNode1" presStyleIdx="0" presStyleCnt="4">
        <dgm:presLayoutVars>
          <dgm:chMax val="0"/>
          <dgm:chPref val="0"/>
          <dgm:bulletEnabled val="1"/>
        </dgm:presLayoutVars>
      </dgm:prSet>
      <dgm:spPr/>
    </dgm:pt>
    <dgm:pt modelId="{830DE4E3-2E37-42E6-881E-52F5F22C9150}" type="pres">
      <dgm:prSet presAssocID="{690D7D27-DA69-40A8-B4FA-5AE66C892AC0}" presName="desTx" presStyleLbl="alignAccFollowNode1" presStyleIdx="0" presStyleCnt="4">
        <dgm:presLayoutVars>
          <dgm:bulletEnabled val="1"/>
        </dgm:presLayoutVars>
      </dgm:prSet>
      <dgm:spPr/>
    </dgm:pt>
    <dgm:pt modelId="{BAA086A7-5065-4144-AC30-2ECFBB41183E}" type="pres">
      <dgm:prSet presAssocID="{70ADB856-78F1-415B-966C-24B087B2C09A}" presName="space" presStyleCnt="0"/>
      <dgm:spPr/>
    </dgm:pt>
    <dgm:pt modelId="{64FF640E-6521-4D82-97E6-527F9E75B31E}" type="pres">
      <dgm:prSet presAssocID="{A1C199D8-4E6F-4A81-9D49-8F39DD6F6354}" presName="composite" presStyleCnt="0"/>
      <dgm:spPr/>
    </dgm:pt>
    <dgm:pt modelId="{9087D8B0-60A9-4839-B928-66B3750EB655}" type="pres">
      <dgm:prSet presAssocID="{A1C199D8-4E6F-4A81-9D49-8F39DD6F6354}" presName="parTx" presStyleLbl="alignNode1" presStyleIdx="1" presStyleCnt="4">
        <dgm:presLayoutVars>
          <dgm:chMax val="0"/>
          <dgm:chPref val="0"/>
          <dgm:bulletEnabled val="1"/>
        </dgm:presLayoutVars>
      </dgm:prSet>
      <dgm:spPr/>
    </dgm:pt>
    <dgm:pt modelId="{E39B9288-D10E-4771-920B-8B6FED75ECFE}" type="pres">
      <dgm:prSet presAssocID="{A1C199D8-4E6F-4A81-9D49-8F39DD6F6354}" presName="desTx" presStyleLbl="alignAccFollowNode1" presStyleIdx="1" presStyleCnt="4">
        <dgm:presLayoutVars>
          <dgm:bulletEnabled val="1"/>
        </dgm:presLayoutVars>
      </dgm:prSet>
      <dgm:spPr/>
    </dgm:pt>
    <dgm:pt modelId="{8850E7EF-B7B1-4D40-8D51-17824424341E}" type="pres">
      <dgm:prSet presAssocID="{A500804F-CCE5-4174-836E-50FD5B1A7169}" presName="space" presStyleCnt="0"/>
      <dgm:spPr/>
    </dgm:pt>
    <dgm:pt modelId="{18083CA2-4467-4079-AF46-0BE9CA5C7150}" type="pres">
      <dgm:prSet presAssocID="{7BEC1210-500F-4C36-B132-C037AAD73C8D}" presName="composite" presStyleCnt="0"/>
      <dgm:spPr/>
    </dgm:pt>
    <dgm:pt modelId="{EF8BF938-128B-4D8F-A70D-A86B23952C12}" type="pres">
      <dgm:prSet presAssocID="{7BEC1210-500F-4C36-B132-C037AAD73C8D}" presName="parTx" presStyleLbl="alignNode1" presStyleIdx="2" presStyleCnt="4">
        <dgm:presLayoutVars>
          <dgm:chMax val="0"/>
          <dgm:chPref val="0"/>
          <dgm:bulletEnabled val="1"/>
        </dgm:presLayoutVars>
      </dgm:prSet>
      <dgm:spPr/>
    </dgm:pt>
    <dgm:pt modelId="{8CEC3F62-02C8-46B6-9F35-1E0428E6FF28}" type="pres">
      <dgm:prSet presAssocID="{7BEC1210-500F-4C36-B132-C037AAD73C8D}" presName="desTx" presStyleLbl="alignAccFollowNode1" presStyleIdx="2" presStyleCnt="4">
        <dgm:presLayoutVars>
          <dgm:bulletEnabled val="1"/>
        </dgm:presLayoutVars>
      </dgm:prSet>
      <dgm:spPr/>
    </dgm:pt>
    <dgm:pt modelId="{DBA22841-D35D-41C4-AFEA-A491B67F479D}" type="pres">
      <dgm:prSet presAssocID="{A73623BC-75FB-445E-B703-E185774028E9}" presName="space" presStyleCnt="0"/>
      <dgm:spPr/>
    </dgm:pt>
    <dgm:pt modelId="{C743ACDF-40D3-4090-94AC-6EA43F1ACD0A}" type="pres">
      <dgm:prSet presAssocID="{22E52DA6-7344-4AC3-A131-B7D84FD5CD60}" presName="composite" presStyleCnt="0"/>
      <dgm:spPr/>
    </dgm:pt>
    <dgm:pt modelId="{687D6FE7-BC34-43C5-973A-FCCA99482850}" type="pres">
      <dgm:prSet presAssocID="{22E52DA6-7344-4AC3-A131-B7D84FD5CD60}" presName="parTx" presStyleLbl="alignNode1" presStyleIdx="3" presStyleCnt="4">
        <dgm:presLayoutVars>
          <dgm:chMax val="0"/>
          <dgm:chPref val="0"/>
          <dgm:bulletEnabled val="1"/>
        </dgm:presLayoutVars>
      </dgm:prSet>
      <dgm:spPr/>
    </dgm:pt>
    <dgm:pt modelId="{6FD26461-9065-4085-8AB2-044ED2116D24}" type="pres">
      <dgm:prSet presAssocID="{22E52DA6-7344-4AC3-A131-B7D84FD5CD60}" presName="desTx" presStyleLbl="alignAccFollowNode1" presStyleIdx="3" presStyleCnt="4">
        <dgm:presLayoutVars>
          <dgm:bulletEnabled val="1"/>
        </dgm:presLayoutVars>
      </dgm:prSet>
      <dgm:spPr/>
    </dgm:pt>
  </dgm:ptLst>
  <dgm:cxnLst>
    <dgm:cxn modelId="{F66C1E01-B35D-49C8-BFDB-BA4A20AB116D}" type="presOf" srcId="{FD661FAF-91F3-40A0-9F1C-64EA1332BF28}" destId="{830DE4E3-2E37-42E6-881E-52F5F22C9150}" srcOrd="0" destOrd="0" presId="urn:microsoft.com/office/officeart/2005/8/layout/hList1"/>
    <dgm:cxn modelId="{23ED4D01-69D0-499A-AEC0-9818774D8FDB}" srcId="{22E52DA6-7344-4AC3-A131-B7D84FD5CD60}" destId="{EF84D4F4-AE33-432E-B42F-9931CF2DB509}" srcOrd="1" destOrd="0" parTransId="{A35009FF-5B93-44F0-94BF-D9C865AF6BF1}" sibTransId="{A3C0EE27-9C06-4626-AAEC-FCF043565DE6}"/>
    <dgm:cxn modelId="{68495A03-F1D9-4DD6-AAF4-02A04FAE8AC5}" type="presOf" srcId="{40F7DC83-2F96-4BA5-B65E-2F5DF2040021}" destId="{E39B9288-D10E-4771-920B-8B6FED75ECFE}" srcOrd="0" destOrd="1" presId="urn:microsoft.com/office/officeart/2005/8/layout/hList1"/>
    <dgm:cxn modelId="{FDDD9409-875E-4F18-83E7-98003881921C}" type="presOf" srcId="{FBA34EF8-AD1C-4764-ADFF-9AA54C16C0EB}" destId="{6FD26461-9065-4085-8AB2-044ED2116D24}" srcOrd="0" destOrd="10" presId="urn:microsoft.com/office/officeart/2005/8/layout/hList1"/>
    <dgm:cxn modelId="{B7C11912-A7AA-4EDE-BAF0-598E2F97A10E}" type="presOf" srcId="{BA4CC1A2-1C8A-45BC-8E7E-C68EF734A5DF}" destId="{8CEC3F62-02C8-46B6-9F35-1E0428E6FF28}" srcOrd="0" destOrd="6" presId="urn:microsoft.com/office/officeart/2005/8/layout/hList1"/>
    <dgm:cxn modelId="{3987C712-3EF6-4009-8CD0-04978F1E75A7}" srcId="{7BEC1210-500F-4C36-B132-C037AAD73C8D}" destId="{BA4CC1A2-1C8A-45BC-8E7E-C68EF734A5DF}" srcOrd="6" destOrd="0" parTransId="{1E78444A-4CDF-4BAB-80E2-26F1F5CB625B}" sibTransId="{A358B2AB-B4BC-46C7-885B-9F0483D6EA25}"/>
    <dgm:cxn modelId="{5A549A13-35FE-4CC9-B66A-9DE96A41EAF3}" srcId="{22E52DA6-7344-4AC3-A131-B7D84FD5CD60}" destId="{FEC4493C-A647-4A4C-8876-5784615D5462}" srcOrd="4" destOrd="0" parTransId="{FF1BB90E-D2B0-43DC-9383-5838462A989B}" sibTransId="{059323CB-F93C-44A2-A540-200E2ACCDD37}"/>
    <dgm:cxn modelId="{17737215-D092-4445-BDCA-C9157E3A1045}" srcId="{690D7D27-DA69-40A8-B4FA-5AE66C892AC0}" destId="{19775DB3-D97E-45F6-AE13-362832C34F69}" srcOrd="2" destOrd="0" parTransId="{02951D4A-A178-4C11-ABF4-0EC4238AADBA}" sibTransId="{ADB5865D-A853-4850-BA51-4244492DCFE2}"/>
    <dgm:cxn modelId="{BB0F9015-C193-4FC5-8E75-64520029C813}" type="presOf" srcId="{FAAAFF27-BFA6-427F-8F49-030F519EC8A7}" destId="{830DE4E3-2E37-42E6-881E-52F5F22C9150}" srcOrd="0" destOrd="1" presId="urn:microsoft.com/office/officeart/2005/8/layout/hList1"/>
    <dgm:cxn modelId="{83E8EA19-9AFE-4743-820C-8F0E853EC18E}" srcId="{7BEC1210-500F-4C36-B132-C037AAD73C8D}" destId="{CA5F9333-2C6F-4792-8156-A61CD77C8919}" srcOrd="11" destOrd="0" parTransId="{45CBDDA6-A638-46EA-85AE-0829D34C7FB8}" sibTransId="{253C90EE-02A4-4B09-A97C-B7A52D59B605}"/>
    <dgm:cxn modelId="{FE23441B-9918-44F2-B082-6CB8F09BBF3D}" srcId="{7BEC1210-500F-4C36-B132-C037AAD73C8D}" destId="{097264C4-1ADB-48EC-985B-4F85B2CC4AFB}" srcOrd="8" destOrd="0" parTransId="{68D6182D-DFC3-4796-9D95-A66BF2497373}" sibTransId="{F1960766-9F86-43E6-BAF7-88212986C99C}"/>
    <dgm:cxn modelId="{63E2ED1B-F870-4B4E-AF89-A097BDF391BD}" type="presOf" srcId="{2E7A90AE-05AC-4E55-A2F0-6F60CCAFEB72}" destId="{6FD26461-9065-4085-8AB2-044ED2116D24}" srcOrd="0" destOrd="5" presId="urn:microsoft.com/office/officeart/2005/8/layout/hList1"/>
    <dgm:cxn modelId="{2AAF931D-71F9-4C8B-8DF6-C124569CD712}" srcId="{7BEC1210-500F-4C36-B132-C037AAD73C8D}" destId="{F4049632-A1A1-467C-944A-A20953387C41}" srcOrd="7" destOrd="0" parTransId="{48EFD496-6A49-49BE-BA74-33CBE456BA2C}" sibTransId="{9E3F65BC-2A85-4939-9B04-84BAA37A2737}"/>
    <dgm:cxn modelId="{091BEC1E-4FE5-47F0-B768-7636054DDC2B}" type="presOf" srcId="{9DAC5692-D00F-419D-9E4A-B159B69016B7}" destId="{8CEC3F62-02C8-46B6-9F35-1E0428E6FF28}" srcOrd="0" destOrd="2" presId="urn:microsoft.com/office/officeart/2005/8/layout/hList1"/>
    <dgm:cxn modelId="{0D586020-2774-45F5-B434-97D1B457C68E}" srcId="{22E52DA6-7344-4AC3-A131-B7D84FD5CD60}" destId="{49FA5D65-CF64-4136-B9E8-B2C5D48912D1}" srcOrd="0" destOrd="0" parTransId="{A6E20E0D-D915-4133-9EE9-BF06B9D0745C}" sibTransId="{40E2A708-1D49-4BA4-AF4A-E51EC2A8E199}"/>
    <dgm:cxn modelId="{04E5B021-8FCE-403A-AA36-C013B59E3ED7}" type="presOf" srcId="{A1C199D8-4E6F-4A81-9D49-8F39DD6F6354}" destId="{9087D8B0-60A9-4839-B928-66B3750EB655}" srcOrd="0" destOrd="0" presId="urn:microsoft.com/office/officeart/2005/8/layout/hList1"/>
    <dgm:cxn modelId="{47B15B28-E43B-4656-A248-FB8187923A0D}" type="presOf" srcId="{F42FBCDF-19AC-483B-A816-FEEE1C278CEC}" destId="{830DE4E3-2E37-42E6-881E-52F5F22C9150}" srcOrd="0" destOrd="6" presId="urn:microsoft.com/office/officeart/2005/8/layout/hList1"/>
    <dgm:cxn modelId="{18D1232A-F818-49F7-947E-BEEA1B353236}" srcId="{A1C199D8-4E6F-4A81-9D49-8F39DD6F6354}" destId="{40F7DC83-2F96-4BA5-B65E-2F5DF2040021}" srcOrd="1" destOrd="0" parTransId="{BDDED0B3-6C5B-41F7-956C-6FAA91CA158B}" sibTransId="{5DF0DC9A-F700-4461-AC42-6EBC7665A7B2}"/>
    <dgm:cxn modelId="{6913382A-3B97-48E2-A5E8-E93EE68F5D86}" srcId="{690D7D27-DA69-40A8-B4FA-5AE66C892AC0}" destId="{6689D157-5609-4423-9C93-348EFC00946C}" srcOrd="10" destOrd="0" parTransId="{975B3FE2-6AFC-4E3F-8C9B-94AA35CE4CE6}" sibTransId="{572A68FE-AC82-4B72-861E-04F84CBBE08F}"/>
    <dgm:cxn modelId="{F000762B-93C9-4FDC-BF1A-21587E91ED90}" srcId="{A1C199D8-4E6F-4A81-9D49-8F39DD6F6354}" destId="{659C5E9A-0B88-482B-8CD4-605403E00BED}" srcOrd="7" destOrd="0" parTransId="{011DF4C3-0B8C-41A3-B42A-641FC1E6B0E8}" sibTransId="{49FE0C8C-D1BD-4875-B531-B56232B1DAB6}"/>
    <dgm:cxn modelId="{E2E8B52F-A941-4319-A980-6FD3E755B16B}" srcId="{7BEC1210-500F-4C36-B132-C037AAD73C8D}" destId="{F18CD672-1424-40CE-99D2-57B3AA73ED16}" srcOrd="1" destOrd="0" parTransId="{182098DF-1D69-408D-8FF2-C633EC1CE981}" sibTransId="{1023573D-A76B-4205-99E6-094DC9BBFFEA}"/>
    <dgm:cxn modelId="{DD1CED30-5337-48AC-817B-01A30B0195F5}" type="presOf" srcId="{F85D304B-096A-452B-B3D2-E4ABAD3ECA61}" destId="{E39B9288-D10E-4771-920B-8B6FED75ECFE}" srcOrd="0" destOrd="9" presId="urn:microsoft.com/office/officeart/2005/8/layout/hList1"/>
    <dgm:cxn modelId="{E4533734-FC21-427E-AC24-D07A61464113}" type="presOf" srcId="{7BEC1210-500F-4C36-B132-C037AAD73C8D}" destId="{EF8BF938-128B-4D8F-A70D-A86B23952C12}" srcOrd="0" destOrd="0" presId="urn:microsoft.com/office/officeart/2005/8/layout/hList1"/>
    <dgm:cxn modelId="{6B360338-C74D-47BF-8358-301FDC34256F}" type="presOf" srcId="{F4049632-A1A1-467C-944A-A20953387C41}" destId="{8CEC3F62-02C8-46B6-9F35-1E0428E6FF28}" srcOrd="0" destOrd="7" presId="urn:microsoft.com/office/officeart/2005/8/layout/hList1"/>
    <dgm:cxn modelId="{B3B89238-75CE-4F23-BD14-A621503F0B6C}" srcId="{22E52DA6-7344-4AC3-A131-B7D84FD5CD60}" destId="{2E7A90AE-05AC-4E55-A2F0-6F60CCAFEB72}" srcOrd="5" destOrd="0" parTransId="{FDCFE9BF-E611-4B8B-BF7D-9C97AFE0F363}" sibTransId="{67B15ABC-39F2-4BDA-B11F-86EC74894782}"/>
    <dgm:cxn modelId="{57F14A3C-4B56-4832-835F-DA0C0275E5E6}" type="presOf" srcId="{A07C62C6-167C-4F03-BC40-EBA89F628050}" destId="{8CEC3F62-02C8-46B6-9F35-1E0428E6FF28}" srcOrd="0" destOrd="10" presId="urn:microsoft.com/office/officeart/2005/8/layout/hList1"/>
    <dgm:cxn modelId="{533E015D-62B1-4672-85CC-8ED9F1F48B51}" srcId="{7BEC1210-500F-4C36-B132-C037AAD73C8D}" destId="{F21C046D-6383-439E-92EA-5CF0B978FEB1}" srcOrd="3" destOrd="0" parTransId="{FEDDDBF3-E609-42B8-9909-8563227E374A}" sibTransId="{53E00B70-F0A9-44AE-96B0-0DE0D0C7238F}"/>
    <dgm:cxn modelId="{FA467041-E020-4269-8450-F51E72793891}" srcId="{9A2F2B53-D6E1-4725-85D9-0B224326FE0F}" destId="{7BEC1210-500F-4C36-B132-C037AAD73C8D}" srcOrd="2" destOrd="0" parTransId="{D23BC756-B7AD-4281-86AB-494620C1B335}" sibTransId="{A73623BC-75FB-445E-B703-E185774028E9}"/>
    <dgm:cxn modelId="{8EA7CC41-563B-4F8A-8D43-AD394640DF3C}" type="presOf" srcId="{B6DBEC78-A71A-42C5-A176-99E1A3937875}" destId="{8CEC3F62-02C8-46B6-9F35-1E0428E6FF28}" srcOrd="0" destOrd="4" presId="urn:microsoft.com/office/officeart/2005/8/layout/hList1"/>
    <dgm:cxn modelId="{13DD8B45-51A4-4C4C-8BBB-F1CDDE5CEE71}" srcId="{A1C199D8-4E6F-4A81-9D49-8F39DD6F6354}" destId="{E3494653-BA15-4930-B52D-BBCB32DFCDA6}" srcOrd="4" destOrd="0" parTransId="{BD384A23-B5E8-47A4-9084-53287CB60E87}" sibTransId="{76C56A42-9AB2-4BBF-B9D9-300F3BBBA674}"/>
    <dgm:cxn modelId="{9892D045-84BD-4373-8779-795C984DE51F}" srcId="{7BEC1210-500F-4C36-B132-C037AAD73C8D}" destId="{9B7F7D49-7A74-495E-8C9D-1AC965FB0BC4}" srcOrd="9" destOrd="0" parTransId="{684E4DA3-3D92-4305-8CC3-1ED596DF52D2}" sibTransId="{590FE08E-FF53-4D64-9C5D-CD16E6B4C94B}"/>
    <dgm:cxn modelId="{8613C748-FF08-42BA-93AA-7D30B49AC752}" srcId="{7BEC1210-500F-4C36-B132-C037AAD73C8D}" destId="{A07C62C6-167C-4F03-BC40-EBA89F628050}" srcOrd="10" destOrd="0" parTransId="{69820A68-6FDE-4FB1-A8D4-475FBDBA82E1}" sibTransId="{DD2431BC-8965-4966-95EB-18C29E66FD13}"/>
    <dgm:cxn modelId="{949DEB68-B47B-438D-958E-B664E97C5C41}" srcId="{22E52DA6-7344-4AC3-A131-B7D84FD5CD60}" destId="{A49AB365-4E61-47A9-8647-E5C889FF6864}" srcOrd="7" destOrd="0" parTransId="{C2B6B220-2CD5-4ED6-9840-7EA9C060BF4B}" sibTransId="{1BBF1C45-8B22-44B5-B0F3-2D5E9B035C91}"/>
    <dgm:cxn modelId="{66014C4A-E59F-4D37-AFEA-B4C49A5C4CFD}" srcId="{22E52DA6-7344-4AC3-A131-B7D84FD5CD60}" destId="{1568BD22-A3DF-42E4-B730-2EA7728BC64F}" srcOrd="8" destOrd="0" parTransId="{24C3F764-C30D-431D-8C8D-443249712F2D}" sibTransId="{C84AB926-61E2-4F21-BDD7-E3C7E0402919}"/>
    <dgm:cxn modelId="{515B946F-CBE7-433C-A261-92857DE9D2BC}" type="presOf" srcId="{256C2538-2CB5-4CE8-85D8-7063F7A8DC73}" destId="{E39B9288-D10E-4771-920B-8B6FED75ECFE}" srcOrd="0" destOrd="10" presId="urn:microsoft.com/office/officeart/2005/8/layout/hList1"/>
    <dgm:cxn modelId="{A44B5370-E921-4042-8D51-2DF1374531A4}" srcId="{A1C199D8-4E6F-4A81-9D49-8F39DD6F6354}" destId="{E4E558D4-836D-47E3-B945-AA05F9CB89D7}" srcOrd="3" destOrd="0" parTransId="{C4223756-D29E-4158-A884-2D00ADAE72F5}" sibTransId="{E85EF91F-D20C-4C09-9C20-812C21D6E783}"/>
    <dgm:cxn modelId="{37C91751-A323-4489-90CF-8EAB53C5DB85}" type="presOf" srcId="{FEC4493C-A647-4A4C-8876-5784615D5462}" destId="{6FD26461-9065-4085-8AB2-044ED2116D24}" srcOrd="0" destOrd="4" presId="urn:microsoft.com/office/officeart/2005/8/layout/hList1"/>
    <dgm:cxn modelId="{FABDC252-42CF-43F5-8FF8-A7613887A83C}" type="presOf" srcId="{BC2BBD1E-B686-47BB-B203-530A832BD427}" destId="{830DE4E3-2E37-42E6-881E-52F5F22C9150}" srcOrd="0" destOrd="5" presId="urn:microsoft.com/office/officeart/2005/8/layout/hList1"/>
    <dgm:cxn modelId="{B1584073-60D8-4A0F-AFE5-9208BCF489FA}" srcId="{7BEC1210-500F-4C36-B132-C037AAD73C8D}" destId="{624D6ACD-A12D-4D78-A04A-3A6167828847}" srcOrd="0" destOrd="0" parTransId="{B881F8BA-226C-4419-8259-B957A245363F}" sibTransId="{EBBCA844-CCAF-4A84-873E-2424ED0F2A3A}"/>
    <dgm:cxn modelId="{6D285C54-0940-4578-A512-77999D312EB6}" srcId="{A1C199D8-4E6F-4A81-9D49-8F39DD6F6354}" destId="{9CD8FD15-FEF4-4FD1-80BE-0D4A6C6C2A5F}" srcOrd="6" destOrd="0" parTransId="{45078644-AC4D-4571-B171-7C3A2F63E5AB}" sibTransId="{EC26A9A0-A8BA-4231-937E-D689C64C972A}"/>
    <dgm:cxn modelId="{6EF89754-CAB7-4A86-A582-1F1C18FE32FB}" type="presOf" srcId="{276291AD-434D-4839-AC79-2822C2B04BD0}" destId="{830DE4E3-2E37-42E6-881E-52F5F22C9150}" srcOrd="0" destOrd="9" presId="urn:microsoft.com/office/officeart/2005/8/layout/hList1"/>
    <dgm:cxn modelId="{208C2575-FCB3-4DF3-A486-60B074CCFEBF}" srcId="{9A2F2B53-D6E1-4725-85D9-0B224326FE0F}" destId="{22E52DA6-7344-4AC3-A131-B7D84FD5CD60}" srcOrd="3" destOrd="0" parTransId="{1FBC96CB-2041-4427-ABCF-86EF901EFF33}" sibTransId="{C3E3E924-13B1-47E6-A059-90A6C9A1C652}"/>
    <dgm:cxn modelId="{C2133A76-A634-43AC-AA32-C99A479FBC28}" type="presOf" srcId="{38EB913C-573A-455B-9B16-55064264BCDC}" destId="{E39B9288-D10E-4771-920B-8B6FED75ECFE}" srcOrd="0" destOrd="2" presId="urn:microsoft.com/office/officeart/2005/8/layout/hList1"/>
    <dgm:cxn modelId="{6DCD9A77-75E4-45E1-BF5E-35738B647E25}" type="presOf" srcId="{1568BD22-A3DF-42E4-B730-2EA7728BC64F}" destId="{6FD26461-9065-4085-8AB2-044ED2116D24}" srcOrd="0" destOrd="8" presId="urn:microsoft.com/office/officeart/2005/8/layout/hList1"/>
    <dgm:cxn modelId="{82BB1278-FC2D-4BE9-8E61-C36A3E18E044}" type="presOf" srcId="{6689D157-5609-4423-9C93-348EFC00946C}" destId="{830DE4E3-2E37-42E6-881E-52F5F22C9150}" srcOrd="0" destOrd="10" presId="urn:microsoft.com/office/officeart/2005/8/layout/hList1"/>
    <dgm:cxn modelId="{AC76327B-5284-43FF-8CF9-87BCEDDB0912}" type="presOf" srcId="{0C15732E-0712-4A6A-849C-19DC7FF75F36}" destId="{E39B9288-D10E-4771-920B-8B6FED75ECFE}" srcOrd="0" destOrd="0" presId="urn:microsoft.com/office/officeart/2005/8/layout/hList1"/>
    <dgm:cxn modelId="{5F84857B-71E8-4951-9A6A-ECE21821C7AA}" type="presOf" srcId="{F21C046D-6383-439E-92EA-5CF0B978FEB1}" destId="{8CEC3F62-02C8-46B6-9F35-1E0428E6FF28}" srcOrd="0" destOrd="3" presId="urn:microsoft.com/office/officeart/2005/8/layout/hList1"/>
    <dgm:cxn modelId="{75B2727C-1DD0-4203-9E8A-59D811891247}" type="presOf" srcId="{A8FB8D51-AD49-414D-ACC2-56AEADE41A52}" destId="{E39B9288-D10E-4771-920B-8B6FED75ECFE}" srcOrd="0" destOrd="8" presId="urn:microsoft.com/office/officeart/2005/8/layout/hList1"/>
    <dgm:cxn modelId="{C914E67F-AADB-42FD-886E-EF94B2FDE14C}" srcId="{690D7D27-DA69-40A8-B4FA-5AE66C892AC0}" destId="{BC2BBD1E-B686-47BB-B203-530A832BD427}" srcOrd="5" destOrd="0" parTransId="{4C6636F6-76AC-4BB2-9DA1-43AD09516081}" sibTransId="{30E8AF60-B89C-4906-B424-E417B616B9BB}"/>
    <dgm:cxn modelId="{49879281-5414-444E-907C-7A3AE1640878}" type="presOf" srcId="{097264C4-1ADB-48EC-985B-4F85B2CC4AFB}" destId="{8CEC3F62-02C8-46B6-9F35-1E0428E6FF28}" srcOrd="0" destOrd="8" presId="urn:microsoft.com/office/officeart/2005/8/layout/hList1"/>
    <dgm:cxn modelId="{ED729F8A-212F-4F76-8BE8-69F6AF327981}" type="presOf" srcId="{A49AB365-4E61-47A9-8647-E5C889FF6864}" destId="{6FD26461-9065-4085-8AB2-044ED2116D24}" srcOrd="0" destOrd="7" presId="urn:microsoft.com/office/officeart/2005/8/layout/hList1"/>
    <dgm:cxn modelId="{348A2792-6E5E-4F63-93C1-10BB8E46C441}" type="presOf" srcId="{22E52DA6-7344-4AC3-A131-B7D84FD5CD60}" destId="{687D6FE7-BC34-43C5-973A-FCCA99482850}" srcOrd="0" destOrd="0" presId="urn:microsoft.com/office/officeart/2005/8/layout/hList1"/>
    <dgm:cxn modelId="{91908B92-4778-4A67-B56F-2B756066EEAC}" srcId="{A1C199D8-4E6F-4A81-9D49-8F39DD6F6354}" destId="{A8FB8D51-AD49-414D-ACC2-56AEADE41A52}" srcOrd="8" destOrd="0" parTransId="{7541E1EF-FD93-4C67-9C36-BEDEA61345FB}" sibTransId="{230854D5-8DAA-49BD-A66B-A6F741B32C3F}"/>
    <dgm:cxn modelId="{637A1994-8882-426F-935D-1D558948E760}" srcId="{690D7D27-DA69-40A8-B4FA-5AE66C892AC0}" destId="{FD661FAF-91F3-40A0-9F1C-64EA1332BF28}" srcOrd="0" destOrd="0" parTransId="{6D748FBB-F6D4-441B-85E5-90E501D133C9}" sibTransId="{F545C940-0801-463F-BE1E-C13E9C446640}"/>
    <dgm:cxn modelId="{FADAD695-E1BC-4A09-97B5-3988D632B51D}" type="presOf" srcId="{E4E558D4-836D-47E3-B945-AA05F9CB89D7}" destId="{E39B9288-D10E-4771-920B-8B6FED75ECFE}" srcOrd="0" destOrd="3" presId="urn:microsoft.com/office/officeart/2005/8/layout/hList1"/>
    <dgm:cxn modelId="{F8367798-C6C3-4FE5-96A4-54BE24A256A6}" type="presOf" srcId="{62EFAFF9-4060-41A7-949D-278E449AF82C}" destId="{8CEC3F62-02C8-46B6-9F35-1E0428E6FF28}" srcOrd="0" destOrd="5" presId="urn:microsoft.com/office/officeart/2005/8/layout/hList1"/>
    <dgm:cxn modelId="{A1A6069D-8384-41D5-98CB-3FF89529F8C7}" srcId="{9A2F2B53-D6E1-4725-85D9-0B224326FE0F}" destId="{690D7D27-DA69-40A8-B4FA-5AE66C892AC0}" srcOrd="0" destOrd="0" parTransId="{8199E2A1-B794-4363-A2B0-86EA18BCD64F}" sibTransId="{70ADB856-78F1-415B-966C-24B087B2C09A}"/>
    <dgm:cxn modelId="{EF87299D-ECC7-43F9-8C65-8D88E02AE861}" type="presOf" srcId="{701A929E-1515-451E-8ED3-EC195849EAA5}" destId="{6FD26461-9065-4085-8AB2-044ED2116D24}" srcOrd="0" destOrd="6" presId="urn:microsoft.com/office/officeart/2005/8/layout/hList1"/>
    <dgm:cxn modelId="{7615FC9D-72A7-4D78-BBC3-AADD5BE459C7}" type="presOf" srcId="{2C0B6FAA-EDD6-4ABF-830E-8C407271D521}" destId="{6FD26461-9065-4085-8AB2-044ED2116D24}" srcOrd="0" destOrd="9" presId="urn:microsoft.com/office/officeart/2005/8/layout/hList1"/>
    <dgm:cxn modelId="{162BFAA3-8AC4-47F0-994C-6AA9007EA0BB}" type="presOf" srcId="{55EDE804-0292-44FD-816C-014A2D27381A}" destId="{830DE4E3-2E37-42E6-881E-52F5F22C9150}" srcOrd="0" destOrd="8" presId="urn:microsoft.com/office/officeart/2005/8/layout/hList1"/>
    <dgm:cxn modelId="{348538A5-268C-43A5-9F7D-587DDFF92B7D}" type="presOf" srcId="{EF84D4F4-AE33-432E-B42F-9931CF2DB509}" destId="{6FD26461-9065-4085-8AB2-044ED2116D24}" srcOrd="0" destOrd="1" presId="urn:microsoft.com/office/officeart/2005/8/layout/hList1"/>
    <dgm:cxn modelId="{E34443B3-445B-4BF3-925E-656CE2DFE9C6}" srcId="{22E52DA6-7344-4AC3-A131-B7D84FD5CD60}" destId="{701A929E-1515-451E-8ED3-EC195849EAA5}" srcOrd="6" destOrd="0" parTransId="{4219EA14-8AF0-4AE0-A7F1-CAB7A609AD6D}" sibTransId="{EDA7850B-BAC6-418D-A66F-6B8D84E1C32F}"/>
    <dgm:cxn modelId="{65FFB2B3-E716-44C8-9E5B-741B48C008D8}" srcId="{690D7D27-DA69-40A8-B4FA-5AE66C892AC0}" destId="{748382FF-6129-4A7C-B952-E1C4A430AA03}" srcOrd="4" destOrd="0" parTransId="{0F3C8944-9057-481F-8BEB-B0E44BB26F59}" sibTransId="{E50B992A-EB04-4C80-9653-C7A891B29C2A}"/>
    <dgm:cxn modelId="{DDC829B4-43F6-494D-BBD1-BDD61D15EA13}" srcId="{7BEC1210-500F-4C36-B132-C037AAD73C8D}" destId="{62EFAFF9-4060-41A7-949D-278E449AF82C}" srcOrd="5" destOrd="0" parTransId="{F0289596-0F97-46DF-B8A1-3CA648971ABE}" sibTransId="{77F87F03-5C02-4429-9946-9599294845F8}"/>
    <dgm:cxn modelId="{F98835B4-6535-4D9E-BDC9-CDF9AC54BDC1}" srcId="{A1C199D8-4E6F-4A81-9D49-8F39DD6F6354}" destId="{2210CD10-645A-4604-96FD-438F7642EE92}" srcOrd="5" destOrd="0" parTransId="{04EC0491-0445-4C6A-A128-40D1087FE6BA}" sibTransId="{323089CA-319F-4C9E-B45C-128712BEBF8C}"/>
    <dgm:cxn modelId="{694E32B6-828F-4E9B-B8B8-7D6774AE420F}" type="presOf" srcId="{F18CD672-1424-40CE-99D2-57B3AA73ED16}" destId="{8CEC3F62-02C8-46B6-9F35-1E0428E6FF28}" srcOrd="0" destOrd="1" presId="urn:microsoft.com/office/officeart/2005/8/layout/hList1"/>
    <dgm:cxn modelId="{3C3A07B7-6199-44EE-A303-260682E40669}" type="presOf" srcId="{9CD8FD15-FEF4-4FD1-80BE-0D4A6C6C2A5F}" destId="{E39B9288-D10E-4771-920B-8B6FED75ECFE}" srcOrd="0" destOrd="6" presId="urn:microsoft.com/office/officeart/2005/8/layout/hList1"/>
    <dgm:cxn modelId="{8ED98FB7-2182-4C3B-A99B-C2914A04D7E5}" srcId="{9A2F2B53-D6E1-4725-85D9-0B224326FE0F}" destId="{A1C199D8-4E6F-4A81-9D49-8F39DD6F6354}" srcOrd="1" destOrd="0" parTransId="{15785CA5-D222-49AB-8806-B3E328D78A44}" sibTransId="{A500804F-CCE5-4174-836E-50FD5B1A7169}"/>
    <dgm:cxn modelId="{564289BC-3831-4D8D-A2AD-5D56730ED962}" srcId="{690D7D27-DA69-40A8-B4FA-5AE66C892AC0}" destId="{F42FBCDF-19AC-483B-A816-FEEE1C278CEC}" srcOrd="6" destOrd="0" parTransId="{BC31F051-0469-4F3F-ADD1-148E900F27B9}" sibTransId="{D51F6D60-CEA4-4CA7-96DC-3EF0C1FDB6EC}"/>
    <dgm:cxn modelId="{4F3F89BE-0E62-4B96-B5F8-E5483C94D445}" srcId="{A1C199D8-4E6F-4A81-9D49-8F39DD6F6354}" destId="{0C15732E-0712-4A6A-849C-19DC7FF75F36}" srcOrd="0" destOrd="0" parTransId="{148BB8CF-1200-4D85-89D4-E6A0641F5841}" sibTransId="{C3A9367C-B8E7-4431-917F-15B86C7B339B}"/>
    <dgm:cxn modelId="{B43F1AC1-5D06-438B-9F64-D78A662F5C44}" type="presOf" srcId="{19775DB3-D97E-45F6-AE13-362832C34F69}" destId="{830DE4E3-2E37-42E6-881E-52F5F22C9150}" srcOrd="0" destOrd="2" presId="urn:microsoft.com/office/officeart/2005/8/layout/hList1"/>
    <dgm:cxn modelId="{BF81C3C1-27DC-4A87-B894-2287425B8A2D}" type="presOf" srcId="{9A2F2B53-D6E1-4725-85D9-0B224326FE0F}" destId="{74C761E6-D592-4F74-BC9E-51D2164963AF}" srcOrd="0" destOrd="0" presId="urn:microsoft.com/office/officeart/2005/8/layout/hList1"/>
    <dgm:cxn modelId="{02791CC7-2DC6-4A61-9167-CF2B2DF701F1}" srcId="{22E52DA6-7344-4AC3-A131-B7D84FD5CD60}" destId="{DD06F09E-03E9-4D7B-A489-72117BEBDD42}" srcOrd="2" destOrd="0" parTransId="{3B965F7A-CFFE-4554-82B2-9813FC8627DC}" sibTransId="{8FA9AB72-1453-4D0C-AA3D-7E8DABC148DC}"/>
    <dgm:cxn modelId="{45EE69C7-870D-40C0-9F20-DCE90E6E1DA4}" type="presOf" srcId="{890D3052-8B8C-4251-BACF-B70F804D97E7}" destId="{830DE4E3-2E37-42E6-881E-52F5F22C9150}" srcOrd="0" destOrd="3" presId="urn:microsoft.com/office/officeart/2005/8/layout/hList1"/>
    <dgm:cxn modelId="{B58D05CC-7A7E-4AA9-B43E-553E7C4CF29E}" type="presOf" srcId="{E3494653-BA15-4930-B52D-BBCB32DFCDA6}" destId="{E39B9288-D10E-4771-920B-8B6FED75ECFE}" srcOrd="0" destOrd="4" presId="urn:microsoft.com/office/officeart/2005/8/layout/hList1"/>
    <dgm:cxn modelId="{A1A981CC-85BB-49CD-A49D-4997310B1957}" type="presOf" srcId="{57D46898-0263-4516-B2D3-C88596FDC94F}" destId="{8CEC3F62-02C8-46B6-9F35-1E0428E6FF28}" srcOrd="0" destOrd="12" presId="urn:microsoft.com/office/officeart/2005/8/layout/hList1"/>
    <dgm:cxn modelId="{44D1BCD2-500A-4014-BEF1-FE907E3F281B}" type="presOf" srcId="{690D7D27-DA69-40A8-B4FA-5AE66C892AC0}" destId="{57E39E96-2ADA-4726-BEAA-EB48F582A9E2}" srcOrd="0" destOrd="0" presId="urn:microsoft.com/office/officeart/2005/8/layout/hList1"/>
    <dgm:cxn modelId="{11BBE9D2-DF58-4168-8CDF-05B6A05E699F}" srcId="{A1C199D8-4E6F-4A81-9D49-8F39DD6F6354}" destId="{38EB913C-573A-455B-9B16-55064264BCDC}" srcOrd="2" destOrd="0" parTransId="{F0EE486A-CBB1-4957-A8DB-A3C607C631DD}" sibTransId="{42E08358-BFDD-40D8-858E-A226BBB14525}"/>
    <dgm:cxn modelId="{552407D3-A64C-4A71-BEED-B3B1FE89895D}" srcId="{22E52DA6-7344-4AC3-A131-B7D84FD5CD60}" destId="{FBA34EF8-AD1C-4764-ADFF-9AA54C16C0EB}" srcOrd="10" destOrd="0" parTransId="{6004A6F0-6BC4-4091-83B9-8FCBC5C15E12}" sibTransId="{AEA48197-A52B-4A29-9784-D9A6D409D67E}"/>
    <dgm:cxn modelId="{412E06D5-6EC3-4E79-906F-0F62891005C3}" type="presOf" srcId="{DD06F09E-03E9-4D7B-A489-72117BEBDD42}" destId="{6FD26461-9065-4085-8AB2-044ED2116D24}" srcOrd="0" destOrd="2" presId="urn:microsoft.com/office/officeart/2005/8/layout/hList1"/>
    <dgm:cxn modelId="{B3D7F7D5-F7B1-445B-BE95-54E034D3E370}" srcId="{22E52DA6-7344-4AC3-A131-B7D84FD5CD60}" destId="{D8C0F884-8894-4E13-B52D-BDC5A7C1D10E}" srcOrd="3" destOrd="0" parTransId="{A52B16FC-F4F7-46AC-8610-B834EB57919D}" sibTransId="{7331636C-687D-4613-87F8-C8D2726212A7}"/>
    <dgm:cxn modelId="{065977D6-D7D2-4DAD-AEF9-D22CCE5F4F4F}" srcId="{690D7D27-DA69-40A8-B4FA-5AE66C892AC0}" destId="{FAAAFF27-BFA6-427F-8F49-030F519EC8A7}" srcOrd="1" destOrd="0" parTransId="{95178E6A-F350-4761-BFC0-6C4ACBE9B7FA}" sibTransId="{B7AB6732-9722-47B7-B33E-3DCD91F430FF}"/>
    <dgm:cxn modelId="{1F5157D8-630C-4383-B77F-081BB6307671}" srcId="{690D7D27-DA69-40A8-B4FA-5AE66C892AC0}" destId="{276291AD-434D-4839-AC79-2822C2B04BD0}" srcOrd="9" destOrd="0" parTransId="{74A50DAC-E851-4E4B-8EF3-4A237780BBEA}" sibTransId="{016B090F-905E-47FD-B923-C75518B53E80}"/>
    <dgm:cxn modelId="{22FE6ADC-16F7-4194-B942-28089EC5CD5B}" type="presOf" srcId="{9B7F7D49-7A74-495E-8C9D-1AC965FB0BC4}" destId="{8CEC3F62-02C8-46B6-9F35-1E0428E6FF28}" srcOrd="0" destOrd="9" presId="urn:microsoft.com/office/officeart/2005/8/layout/hList1"/>
    <dgm:cxn modelId="{01994BDC-DEA5-4F10-A089-79BCEEE34359}" type="presOf" srcId="{BE877D94-973A-480D-8131-8EDCBE6FFA53}" destId="{830DE4E3-2E37-42E6-881E-52F5F22C9150}" srcOrd="0" destOrd="7" presId="urn:microsoft.com/office/officeart/2005/8/layout/hList1"/>
    <dgm:cxn modelId="{FA217BDF-D4BB-4477-8AB9-1A25AACFEE47}" type="presOf" srcId="{2210CD10-645A-4604-96FD-438F7642EE92}" destId="{E39B9288-D10E-4771-920B-8B6FED75ECFE}" srcOrd="0" destOrd="5" presId="urn:microsoft.com/office/officeart/2005/8/layout/hList1"/>
    <dgm:cxn modelId="{E4C89BDF-3287-4EE6-B935-1D91FA4CE5FB}" type="presOf" srcId="{D8C0F884-8894-4E13-B52D-BDC5A7C1D10E}" destId="{6FD26461-9065-4085-8AB2-044ED2116D24}" srcOrd="0" destOrd="3" presId="urn:microsoft.com/office/officeart/2005/8/layout/hList1"/>
    <dgm:cxn modelId="{F00682E5-55BA-428A-972B-02F1039232E6}" srcId="{690D7D27-DA69-40A8-B4FA-5AE66C892AC0}" destId="{890D3052-8B8C-4251-BACF-B70F804D97E7}" srcOrd="3" destOrd="0" parTransId="{8024EAE0-6982-48CA-B8F9-5C7EAD323671}" sibTransId="{CFE8548B-EC3B-4DA4-AFC4-1AF7A1020FE6}"/>
    <dgm:cxn modelId="{6317FCE8-C3FB-43FB-ABC5-9B0EB37556B0}" type="presOf" srcId="{49FA5D65-CF64-4136-B9E8-B2C5D48912D1}" destId="{6FD26461-9065-4085-8AB2-044ED2116D24}" srcOrd="0" destOrd="0" presId="urn:microsoft.com/office/officeart/2005/8/layout/hList1"/>
    <dgm:cxn modelId="{FE8792EE-1FA3-43DF-9518-7DD84A72FA2C}" srcId="{7BEC1210-500F-4C36-B132-C037AAD73C8D}" destId="{B6DBEC78-A71A-42C5-A176-99E1A3937875}" srcOrd="4" destOrd="0" parTransId="{A8A9BB8F-AAF2-4623-9CE1-FB0EDC62F60D}" sibTransId="{E0AAE8E2-9BCB-491F-81F0-2F107AF8F8FF}"/>
    <dgm:cxn modelId="{6EB41AF0-8DAF-46DC-BF77-13719BA86AE9}" srcId="{690D7D27-DA69-40A8-B4FA-5AE66C892AC0}" destId="{BE877D94-973A-480D-8131-8EDCBE6FFA53}" srcOrd="7" destOrd="0" parTransId="{8C00C7BE-3CB5-4E54-BA4C-E3EC222D3EDD}" sibTransId="{A768D38C-E17D-4E32-A41A-CE762F0F832A}"/>
    <dgm:cxn modelId="{1CF4A9F1-C92E-40A2-A977-BD63DEA0F243}" srcId="{22E52DA6-7344-4AC3-A131-B7D84FD5CD60}" destId="{2C0B6FAA-EDD6-4ABF-830E-8C407271D521}" srcOrd="9" destOrd="0" parTransId="{DD006FDB-01A8-419A-81D8-E73DEA49D225}" sibTransId="{F6EF1ACF-802A-42D3-B683-5AC73B8B6855}"/>
    <dgm:cxn modelId="{8E6F39F4-8AE0-4B4F-A0E9-72446E08AD92}" type="presOf" srcId="{659C5E9A-0B88-482B-8CD4-605403E00BED}" destId="{E39B9288-D10E-4771-920B-8B6FED75ECFE}" srcOrd="0" destOrd="7" presId="urn:microsoft.com/office/officeart/2005/8/layout/hList1"/>
    <dgm:cxn modelId="{43AD5AF5-A27D-4564-8CB5-CE22819169E2}" srcId="{7BEC1210-500F-4C36-B132-C037AAD73C8D}" destId="{9DAC5692-D00F-419D-9E4A-B159B69016B7}" srcOrd="2" destOrd="0" parTransId="{5294DCC9-8493-44A1-88A8-623934B30539}" sibTransId="{ADB0F4F1-89BB-49FB-B8BE-06BBE23C24A1}"/>
    <dgm:cxn modelId="{FD70D5F7-7BC5-4613-90B5-76A3723D2067}" srcId="{A1C199D8-4E6F-4A81-9D49-8F39DD6F6354}" destId="{F85D304B-096A-452B-B3D2-E4ABAD3ECA61}" srcOrd="9" destOrd="0" parTransId="{11E7EF7E-5C1F-4D20-B5A4-BBF7B32F1EEE}" sibTransId="{89BEDACF-C9A8-4366-81E5-59BE16AC3926}"/>
    <dgm:cxn modelId="{0399B4F9-ECF8-45A8-A3C2-B86D6FABE73A}" type="presOf" srcId="{CA5F9333-2C6F-4792-8156-A61CD77C8919}" destId="{8CEC3F62-02C8-46B6-9F35-1E0428E6FF28}" srcOrd="0" destOrd="11" presId="urn:microsoft.com/office/officeart/2005/8/layout/hList1"/>
    <dgm:cxn modelId="{C837B8F9-29AB-4688-B761-60BB1F6FEB9E}" type="presOf" srcId="{748382FF-6129-4A7C-B952-E1C4A430AA03}" destId="{830DE4E3-2E37-42E6-881E-52F5F22C9150}" srcOrd="0" destOrd="4" presId="urn:microsoft.com/office/officeart/2005/8/layout/hList1"/>
    <dgm:cxn modelId="{6F95CEF9-52FF-4E80-9995-9CD4DF706327}" srcId="{A1C199D8-4E6F-4A81-9D49-8F39DD6F6354}" destId="{256C2538-2CB5-4CE8-85D8-7063F7A8DC73}" srcOrd="10" destOrd="0" parTransId="{69051F08-7AEA-463A-8F5B-DF96684DE77B}" sibTransId="{F7A414E3-215C-4515-B6A0-67BE94F7C492}"/>
    <dgm:cxn modelId="{21B09AFB-E8E9-4B53-862B-63EE2DF7B2AC}" srcId="{7BEC1210-500F-4C36-B132-C037AAD73C8D}" destId="{57D46898-0263-4516-B2D3-C88596FDC94F}" srcOrd="12" destOrd="0" parTransId="{E34C7296-C927-4215-B57C-661FA8AB3DD9}" sibTransId="{CB9D1AC6-4794-4CD8-8282-09A57933B4B3}"/>
    <dgm:cxn modelId="{1D06CBFB-C8CA-4F49-B100-2DB014985D8C}" srcId="{690D7D27-DA69-40A8-B4FA-5AE66C892AC0}" destId="{55EDE804-0292-44FD-816C-014A2D27381A}" srcOrd="8" destOrd="0" parTransId="{1362CD8E-5FF4-4AEB-B1DE-CE5CACF5A8F3}" sibTransId="{383B06CE-AA1D-4A69-A9B2-87BA5328DB13}"/>
    <dgm:cxn modelId="{85B2A4FC-5EE8-4629-A35D-78C908C9DA5B}" type="presOf" srcId="{624D6ACD-A12D-4D78-A04A-3A6167828847}" destId="{8CEC3F62-02C8-46B6-9F35-1E0428E6FF28}" srcOrd="0" destOrd="0" presId="urn:microsoft.com/office/officeart/2005/8/layout/hList1"/>
    <dgm:cxn modelId="{606DA213-5084-44CD-A7B7-B67A24E8896B}" type="presParOf" srcId="{74C761E6-D592-4F74-BC9E-51D2164963AF}" destId="{70BE7E46-212C-4944-BC3B-E53BB3710665}" srcOrd="0" destOrd="0" presId="urn:microsoft.com/office/officeart/2005/8/layout/hList1"/>
    <dgm:cxn modelId="{AF45EEE8-8BF9-4438-A770-1FD4BEFEB5C5}" type="presParOf" srcId="{70BE7E46-212C-4944-BC3B-E53BB3710665}" destId="{57E39E96-2ADA-4726-BEAA-EB48F582A9E2}" srcOrd="0" destOrd="0" presId="urn:microsoft.com/office/officeart/2005/8/layout/hList1"/>
    <dgm:cxn modelId="{EA38BE37-1C10-4FBE-80AE-2638ECE59182}" type="presParOf" srcId="{70BE7E46-212C-4944-BC3B-E53BB3710665}" destId="{830DE4E3-2E37-42E6-881E-52F5F22C9150}" srcOrd="1" destOrd="0" presId="urn:microsoft.com/office/officeart/2005/8/layout/hList1"/>
    <dgm:cxn modelId="{27A98C2A-A056-45DC-8797-D62C02C33C62}" type="presParOf" srcId="{74C761E6-D592-4F74-BC9E-51D2164963AF}" destId="{BAA086A7-5065-4144-AC30-2ECFBB41183E}" srcOrd="1" destOrd="0" presId="urn:microsoft.com/office/officeart/2005/8/layout/hList1"/>
    <dgm:cxn modelId="{67D33D2E-630B-4F2F-A1E5-9E0652671428}" type="presParOf" srcId="{74C761E6-D592-4F74-BC9E-51D2164963AF}" destId="{64FF640E-6521-4D82-97E6-527F9E75B31E}" srcOrd="2" destOrd="0" presId="urn:microsoft.com/office/officeart/2005/8/layout/hList1"/>
    <dgm:cxn modelId="{8656397B-6193-4AE1-B0E1-3A325AC09180}" type="presParOf" srcId="{64FF640E-6521-4D82-97E6-527F9E75B31E}" destId="{9087D8B0-60A9-4839-B928-66B3750EB655}" srcOrd="0" destOrd="0" presId="urn:microsoft.com/office/officeart/2005/8/layout/hList1"/>
    <dgm:cxn modelId="{ADF11361-0EA9-41B3-B41F-CBCB008CDF4E}" type="presParOf" srcId="{64FF640E-6521-4D82-97E6-527F9E75B31E}" destId="{E39B9288-D10E-4771-920B-8B6FED75ECFE}" srcOrd="1" destOrd="0" presId="urn:microsoft.com/office/officeart/2005/8/layout/hList1"/>
    <dgm:cxn modelId="{AF0718EF-9428-49B0-8742-48B7AE0632A6}" type="presParOf" srcId="{74C761E6-D592-4F74-BC9E-51D2164963AF}" destId="{8850E7EF-B7B1-4D40-8D51-17824424341E}" srcOrd="3" destOrd="0" presId="urn:microsoft.com/office/officeart/2005/8/layout/hList1"/>
    <dgm:cxn modelId="{6F935EC3-97B2-44DF-BB4D-FB0FBE113FD5}" type="presParOf" srcId="{74C761E6-D592-4F74-BC9E-51D2164963AF}" destId="{18083CA2-4467-4079-AF46-0BE9CA5C7150}" srcOrd="4" destOrd="0" presId="urn:microsoft.com/office/officeart/2005/8/layout/hList1"/>
    <dgm:cxn modelId="{9B4E581A-2D28-4D1F-AF76-0FB09A6D7A4C}" type="presParOf" srcId="{18083CA2-4467-4079-AF46-0BE9CA5C7150}" destId="{EF8BF938-128B-4D8F-A70D-A86B23952C12}" srcOrd="0" destOrd="0" presId="urn:microsoft.com/office/officeart/2005/8/layout/hList1"/>
    <dgm:cxn modelId="{2A5C51C6-5A90-4216-9E76-04D097CBF8E1}" type="presParOf" srcId="{18083CA2-4467-4079-AF46-0BE9CA5C7150}" destId="{8CEC3F62-02C8-46B6-9F35-1E0428E6FF28}" srcOrd="1" destOrd="0" presId="urn:microsoft.com/office/officeart/2005/8/layout/hList1"/>
    <dgm:cxn modelId="{F4EA3677-6CFB-4D33-A3B0-5C0E44041D0D}" type="presParOf" srcId="{74C761E6-D592-4F74-BC9E-51D2164963AF}" destId="{DBA22841-D35D-41C4-AFEA-A491B67F479D}" srcOrd="5" destOrd="0" presId="urn:microsoft.com/office/officeart/2005/8/layout/hList1"/>
    <dgm:cxn modelId="{F0D66640-621F-4816-9F50-19FBE007C6C9}" type="presParOf" srcId="{74C761E6-D592-4F74-BC9E-51D2164963AF}" destId="{C743ACDF-40D3-4090-94AC-6EA43F1ACD0A}" srcOrd="6" destOrd="0" presId="urn:microsoft.com/office/officeart/2005/8/layout/hList1"/>
    <dgm:cxn modelId="{3AD9C933-2205-4BF9-99DA-ABD2D2166874}" type="presParOf" srcId="{C743ACDF-40D3-4090-94AC-6EA43F1ACD0A}" destId="{687D6FE7-BC34-43C5-973A-FCCA99482850}" srcOrd="0" destOrd="0" presId="urn:microsoft.com/office/officeart/2005/8/layout/hList1"/>
    <dgm:cxn modelId="{17B41A84-EB5B-4015-B4CD-54FCA8629213}" type="presParOf" srcId="{C743ACDF-40D3-4090-94AC-6EA43F1ACD0A}" destId="{6FD26461-9065-4085-8AB2-044ED2116D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B756-4B8B-481C-B10A-797683D66951}">
      <dsp:nvSpPr>
        <dsp:cNvPr id="0" name=""/>
        <dsp:cNvSpPr/>
      </dsp:nvSpPr>
      <dsp:spPr>
        <a:xfrm>
          <a:off x="5573" y="25619"/>
          <a:ext cx="213653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1</a:t>
          </a:r>
        </a:p>
      </dsp:txBody>
      <dsp:txXfrm>
        <a:off x="5573" y="25619"/>
        <a:ext cx="2136539" cy="432000"/>
      </dsp:txXfrm>
    </dsp:sp>
    <dsp:sp modelId="{CA3D9192-7F01-44E8-9605-8D23D93A2AA0}">
      <dsp:nvSpPr>
        <dsp:cNvPr id="0" name=""/>
        <dsp:cNvSpPr/>
      </dsp:nvSpPr>
      <dsp:spPr>
        <a:xfrm>
          <a:off x="5573" y="457619"/>
          <a:ext cx="2136539" cy="30469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Continue to work to improve how </a:t>
          </a:r>
        </a:p>
        <a:p>
          <a:pPr marL="57150" lvl="1" indent="-57150" algn="l" defTabSz="466725">
            <a:lnSpc>
              <a:spcPct val="90000"/>
            </a:lnSpc>
            <a:spcBef>
              <a:spcPct val="0"/>
            </a:spcBef>
            <a:spcAft>
              <a:spcPct val="15000"/>
            </a:spcAft>
            <a:buNone/>
          </a:pPr>
          <a:r>
            <a:rPr lang="en-GB" sz="1050" b="1" u="sng" kern="1200"/>
            <a:t>we respond to adults presenting</a:t>
          </a:r>
        </a:p>
        <a:p>
          <a:pPr marL="57150" lvl="1" indent="-57150" algn="l" defTabSz="466725">
            <a:lnSpc>
              <a:spcPct val="90000"/>
            </a:lnSpc>
            <a:spcBef>
              <a:spcPct val="0"/>
            </a:spcBef>
            <a:spcAft>
              <a:spcPct val="15000"/>
            </a:spcAft>
            <a:buNone/>
          </a:pPr>
          <a:r>
            <a:rPr lang="en-GB" sz="1050" b="1" u="sng" kern="1200"/>
            <a:t>risk including cases, where</a:t>
          </a:r>
        </a:p>
        <a:p>
          <a:pPr marL="57150" lvl="1" indent="-57150" algn="l" defTabSz="466725">
            <a:lnSpc>
              <a:spcPct val="90000"/>
            </a:lnSpc>
            <a:spcBef>
              <a:spcPct val="0"/>
            </a:spcBef>
            <a:spcAft>
              <a:spcPct val="15000"/>
            </a:spcAft>
            <a:buNone/>
          </a:pPr>
          <a:r>
            <a:rPr lang="en-GB" sz="1050" b="1" u="sng" kern="1200"/>
            <a:t>properties are taken over by</a:t>
          </a:r>
        </a:p>
        <a:p>
          <a:pPr marL="57150" lvl="1" indent="-57150" algn="l" defTabSz="466725">
            <a:lnSpc>
              <a:spcPct val="90000"/>
            </a:lnSpc>
            <a:spcBef>
              <a:spcPct val="0"/>
            </a:spcBef>
            <a:spcAft>
              <a:spcPct val="15000"/>
            </a:spcAft>
            <a:buNone/>
          </a:pPr>
          <a:r>
            <a:rPr lang="en-GB" sz="1050" b="1" u="sng" kern="1200"/>
            <a:t>criminals.   </a:t>
          </a:r>
        </a:p>
        <a:p>
          <a:pPr marL="57150" lvl="1" indent="-57150" algn="l" defTabSz="466725">
            <a:lnSpc>
              <a:spcPct val="90000"/>
            </a:lnSpc>
            <a:spcBef>
              <a:spcPct val="0"/>
            </a:spcBef>
            <a:spcAft>
              <a:spcPct val="15000"/>
            </a:spcAft>
            <a:buNone/>
          </a:pPr>
          <a:r>
            <a:rPr lang="en-GB" sz="1050" b="0" u="none" kern="1200"/>
            <a:t>In 2023/2024, the Safer</a:t>
          </a:r>
        </a:p>
        <a:p>
          <a:pPr marL="57150" lvl="1" indent="-57150" algn="l" defTabSz="466725">
            <a:lnSpc>
              <a:spcPct val="90000"/>
            </a:lnSpc>
            <a:spcBef>
              <a:spcPct val="0"/>
            </a:spcBef>
            <a:spcAft>
              <a:spcPct val="15000"/>
            </a:spcAft>
            <a:buNone/>
          </a:pPr>
          <a:r>
            <a:rPr lang="en-GB" sz="1050" b="0" u="none" kern="1200"/>
            <a:t>Communities team held several</a:t>
          </a:r>
        </a:p>
        <a:p>
          <a:pPr marL="57150" lvl="1" indent="-57150" algn="l" defTabSz="466725">
            <a:lnSpc>
              <a:spcPct val="90000"/>
            </a:lnSpc>
            <a:spcBef>
              <a:spcPct val="0"/>
            </a:spcBef>
            <a:spcAft>
              <a:spcPct val="15000"/>
            </a:spcAft>
            <a:buNone/>
          </a:pPr>
          <a:r>
            <a:rPr lang="en-GB" sz="1050" b="0" u="none" kern="1200"/>
            <a:t>cases where residents were victims</a:t>
          </a:r>
        </a:p>
        <a:p>
          <a:pPr marL="57150" lvl="1" indent="-57150" algn="l" defTabSz="466725">
            <a:lnSpc>
              <a:spcPct val="90000"/>
            </a:lnSpc>
            <a:spcBef>
              <a:spcPct val="0"/>
            </a:spcBef>
            <a:spcAft>
              <a:spcPct val="15000"/>
            </a:spcAft>
            <a:buNone/>
          </a:pPr>
          <a:r>
            <a:rPr lang="en-GB" sz="1050" b="0" u="none" kern="1200"/>
            <a:t>of criminal exploitation.</a:t>
          </a:r>
        </a:p>
        <a:p>
          <a:pPr marL="57150" lvl="1" indent="-57150" algn="l" defTabSz="466725">
            <a:lnSpc>
              <a:spcPct val="90000"/>
            </a:lnSpc>
            <a:spcBef>
              <a:spcPct val="0"/>
            </a:spcBef>
            <a:spcAft>
              <a:spcPct val="15000"/>
            </a:spcAft>
            <a:buNone/>
          </a:pPr>
          <a:r>
            <a:rPr lang="en-GB" sz="1050" b="0" u="none" kern="1200"/>
            <a:t>These cases were managed through </a:t>
          </a:r>
        </a:p>
        <a:p>
          <a:pPr marL="57150" lvl="1" indent="-57150" algn="l" defTabSz="466725">
            <a:lnSpc>
              <a:spcPct val="90000"/>
            </a:lnSpc>
            <a:spcBef>
              <a:spcPct val="0"/>
            </a:spcBef>
            <a:spcAft>
              <a:spcPct val="15000"/>
            </a:spcAft>
            <a:buNone/>
          </a:pPr>
          <a:r>
            <a:rPr lang="en-GB" sz="1050" b="0" u="none" kern="1200"/>
            <a:t>Safer communities' area-based</a:t>
          </a:r>
        </a:p>
        <a:p>
          <a:pPr marL="57150" lvl="1" indent="-57150" algn="l" defTabSz="466725">
            <a:lnSpc>
              <a:spcPct val="90000"/>
            </a:lnSpc>
            <a:spcBef>
              <a:spcPct val="0"/>
            </a:spcBef>
            <a:spcAft>
              <a:spcPct val="15000"/>
            </a:spcAft>
            <a:buNone/>
          </a:pPr>
          <a:r>
            <a:rPr lang="en-GB" sz="1050" b="0" u="none" kern="1200"/>
            <a:t>meetings, which included partners</a:t>
          </a:r>
        </a:p>
        <a:p>
          <a:pPr marL="57150" lvl="1" indent="-57150" algn="l" defTabSz="466725">
            <a:lnSpc>
              <a:spcPct val="90000"/>
            </a:lnSpc>
            <a:spcBef>
              <a:spcPct val="0"/>
            </a:spcBef>
            <a:spcAft>
              <a:spcPct val="15000"/>
            </a:spcAft>
            <a:buNone/>
          </a:pPr>
          <a:r>
            <a:rPr lang="en-GB" sz="1050" b="0" u="none" kern="1200"/>
            <a:t>from the Metropolitan police, </a:t>
          </a:r>
        </a:p>
        <a:p>
          <a:pPr marL="57150" lvl="1" indent="-57150" algn="l" defTabSz="466725">
            <a:lnSpc>
              <a:spcPct val="90000"/>
            </a:lnSpc>
            <a:spcBef>
              <a:spcPct val="0"/>
            </a:spcBef>
            <a:spcAft>
              <a:spcPct val="15000"/>
            </a:spcAft>
            <a:buNone/>
          </a:pPr>
          <a:r>
            <a:rPr lang="en-GB" sz="1050" b="0" u="none" kern="1200"/>
            <a:t>community and voluntary sector</a:t>
          </a:r>
        </a:p>
        <a:p>
          <a:pPr marL="57150" lvl="1" indent="-57150" algn="l" defTabSz="466725">
            <a:lnSpc>
              <a:spcPct val="90000"/>
            </a:lnSpc>
            <a:spcBef>
              <a:spcPct val="0"/>
            </a:spcBef>
            <a:spcAft>
              <a:spcPct val="15000"/>
            </a:spcAft>
            <a:buNone/>
          </a:pPr>
          <a:r>
            <a:rPr lang="en-GB" sz="1050" b="0" u="none" kern="1200"/>
            <a:t>members and London Borough of</a:t>
          </a:r>
        </a:p>
        <a:p>
          <a:pPr marL="57150" lvl="1" indent="-57150" algn="l" defTabSz="466725">
            <a:lnSpc>
              <a:spcPct val="90000"/>
            </a:lnSpc>
            <a:spcBef>
              <a:spcPct val="0"/>
            </a:spcBef>
            <a:spcAft>
              <a:spcPct val="15000"/>
            </a:spcAft>
            <a:buNone/>
          </a:pPr>
          <a:r>
            <a:rPr lang="en-GB" sz="1050" b="0" u="none" kern="1200"/>
            <a:t>Hounslow staff.</a:t>
          </a:r>
        </a:p>
        <a:p>
          <a:pPr marL="57150" lvl="1" indent="-57150" algn="l" defTabSz="444500">
            <a:lnSpc>
              <a:spcPct val="90000"/>
            </a:lnSpc>
            <a:spcBef>
              <a:spcPct val="0"/>
            </a:spcBef>
            <a:spcAft>
              <a:spcPct val="15000"/>
            </a:spcAft>
            <a:buChar char="•"/>
          </a:pPr>
          <a:endParaRPr lang="en-GB" sz="1000" kern="1200"/>
        </a:p>
      </dsp:txBody>
      <dsp:txXfrm>
        <a:off x="5573" y="457619"/>
        <a:ext cx="2136539" cy="3046950"/>
      </dsp:txXfrm>
    </dsp:sp>
    <dsp:sp modelId="{718BCDD5-FD2C-440F-B25D-2818AA3FB634}">
      <dsp:nvSpPr>
        <dsp:cNvPr id="0" name=""/>
        <dsp:cNvSpPr/>
      </dsp:nvSpPr>
      <dsp:spPr>
        <a:xfrm>
          <a:off x="2441228" y="25619"/>
          <a:ext cx="213653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2</a:t>
          </a:r>
        </a:p>
      </dsp:txBody>
      <dsp:txXfrm>
        <a:off x="2441228" y="25619"/>
        <a:ext cx="2136539" cy="432000"/>
      </dsp:txXfrm>
    </dsp:sp>
    <dsp:sp modelId="{23811FB0-1D92-411F-83DC-4EC0387E51F1}">
      <dsp:nvSpPr>
        <dsp:cNvPr id="0" name=""/>
        <dsp:cNvSpPr/>
      </dsp:nvSpPr>
      <dsp:spPr>
        <a:xfrm>
          <a:off x="2441228" y="448752"/>
          <a:ext cx="2136539" cy="30469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ctr" anchorCtr="0">
          <a:noAutofit/>
        </a:bodyPr>
        <a:lstStyle/>
        <a:p>
          <a:pPr marL="57150" lvl="1" indent="-57150" algn="l" defTabSz="466725" rtl="0">
            <a:lnSpc>
              <a:spcPct val="90000"/>
            </a:lnSpc>
            <a:spcBef>
              <a:spcPct val="0"/>
            </a:spcBef>
            <a:spcAft>
              <a:spcPct val="15000"/>
            </a:spcAft>
            <a:buNone/>
          </a:pPr>
          <a:r>
            <a:rPr lang="en-GB" sz="1050" b="1" u="sng" kern="1200"/>
            <a:t>To implement the work of the new</a:t>
          </a:r>
        </a:p>
        <a:p>
          <a:pPr marL="57150" lvl="1" indent="-57150" algn="l" defTabSz="466725" rtl="0">
            <a:lnSpc>
              <a:spcPct val="90000"/>
            </a:lnSpc>
            <a:spcBef>
              <a:spcPct val="0"/>
            </a:spcBef>
            <a:spcAft>
              <a:spcPct val="15000"/>
            </a:spcAft>
            <a:buNone/>
          </a:pPr>
          <a:r>
            <a:rPr lang="en-GB" sz="1050" b="1" u="sng" kern="1200"/>
            <a:t>Violence Reduction workers who</a:t>
          </a:r>
        </a:p>
        <a:p>
          <a:pPr marL="57150" lvl="1" indent="-57150" algn="l" defTabSz="466725" rtl="0">
            <a:lnSpc>
              <a:spcPct val="90000"/>
            </a:lnSpc>
            <a:spcBef>
              <a:spcPct val="0"/>
            </a:spcBef>
            <a:spcAft>
              <a:spcPct val="15000"/>
            </a:spcAft>
            <a:buNone/>
          </a:pPr>
          <a:r>
            <a:rPr lang="en-GB" sz="1050" b="1" u="sng" kern="1200"/>
            <a:t>will be co-located with the Police.</a:t>
          </a:r>
        </a:p>
        <a:p>
          <a:pPr marL="57150" lvl="1" indent="-57150" algn="l" defTabSz="466725" rtl="0">
            <a:lnSpc>
              <a:spcPct val="90000"/>
            </a:lnSpc>
            <a:spcBef>
              <a:spcPct val="0"/>
            </a:spcBef>
            <a:spcAft>
              <a:spcPct val="15000"/>
            </a:spcAft>
            <a:buNone/>
          </a:pPr>
          <a:r>
            <a:rPr lang="en-GB" sz="1050" b="0" u="none" kern="1200"/>
            <a:t>In 2023/2024, two Safer</a:t>
          </a:r>
        </a:p>
        <a:p>
          <a:pPr marL="57150" lvl="1" indent="-57150" algn="l" defTabSz="466725" rtl="0">
            <a:lnSpc>
              <a:spcPct val="90000"/>
            </a:lnSpc>
            <a:spcBef>
              <a:spcPct val="0"/>
            </a:spcBef>
            <a:spcAft>
              <a:spcPct val="15000"/>
            </a:spcAft>
            <a:buNone/>
          </a:pPr>
          <a:r>
            <a:rPr lang="en-GB" sz="1050" b="0" u="none" kern="1200"/>
            <a:t>Communities' workers were</a:t>
          </a:r>
        </a:p>
        <a:p>
          <a:pPr marL="57150" lvl="1" indent="-57150" algn="l" defTabSz="466725" rtl="0">
            <a:lnSpc>
              <a:spcPct val="90000"/>
            </a:lnSpc>
            <a:spcBef>
              <a:spcPct val="0"/>
            </a:spcBef>
            <a:spcAft>
              <a:spcPct val="15000"/>
            </a:spcAft>
            <a:buNone/>
          </a:pPr>
          <a:r>
            <a:rPr lang="en-GB" sz="1050" b="0" u="none" kern="1200"/>
            <a:t>recruited were able to establish</a:t>
          </a:r>
        </a:p>
        <a:p>
          <a:pPr marL="57150" lvl="1" indent="-57150" algn="l" defTabSz="466725" rtl="0">
            <a:lnSpc>
              <a:spcPct val="90000"/>
            </a:lnSpc>
            <a:spcBef>
              <a:spcPct val="0"/>
            </a:spcBef>
            <a:spcAft>
              <a:spcPct val="15000"/>
            </a:spcAft>
            <a:buNone/>
          </a:pPr>
          <a:r>
            <a:rPr lang="en-GB" sz="1050" b="0" u="none" kern="1200"/>
            <a:t>working relationships with</a:t>
          </a:r>
        </a:p>
        <a:p>
          <a:pPr marL="57150" lvl="1" indent="-57150" algn="l" defTabSz="466725" rtl="0">
            <a:lnSpc>
              <a:spcPct val="90000"/>
            </a:lnSpc>
            <a:spcBef>
              <a:spcPct val="0"/>
            </a:spcBef>
            <a:spcAft>
              <a:spcPct val="15000"/>
            </a:spcAft>
            <a:buNone/>
          </a:pPr>
          <a:r>
            <a:rPr lang="en-GB" sz="1050" b="0" u="none" kern="1200"/>
            <a:t>adolescent services, the</a:t>
          </a:r>
        </a:p>
        <a:p>
          <a:pPr marL="57150" lvl="1" indent="-57150" algn="l" defTabSz="466725" rtl="0">
            <a:lnSpc>
              <a:spcPct val="90000"/>
            </a:lnSpc>
            <a:spcBef>
              <a:spcPct val="0"/>
            </a:spcBef>
            <a:spcAft>
              <a:spcPct val="15000"/>
            </a:spcAft>
            <a:buNone/>
          </a:pPr>
          <a:r>
            <a:rPr lang="en-GB" sz="1050" b="0" u="none" kern="1200"/>
            <a:t>Metropolitan police, National</a:t>
          </a:r>
        </a:p>
        <a:p>
          <a:pPr marL="57150" lvl="1" indent="-57150" algn="l" defTabSz="466725" rtl="0">
            <a:lnSpc>
              <a:spcPct val="90000"/>
            </a:lnSpc>
            <a:spcBef>
              <a:spcPct val="0"/>
            </a:spcBef>
            <a:spcAft>
              <a:spcPct val="15000"/>
            </a:spcAft>
            <a:buNone/>
          </a:pPr>
          <a:r>
            <a:rPr lang="en-GB" sz="1050" b="0" u="none" kern="1200"/>
            <a:t>Probation service and further</a:t>
          </a:r>
        </a:p>
        <a:p>
          <a:pPr marL="57150" lvl="1" indent="-57150" algn="l" defTabSz="466725" rtl="0">
            <a:lnSpc>
              <a:spcPct val="90000"/>
            </a:lnSpc>
            <a:spcBef>
              <a:spcPct val="0"/>
            </a:spcBef>
            <a:spcAft>
              <a:spcPct val="15000"/>
            </a:spcAft>
            <a:buNone/>
          </a:pPr>
          <a:r>
            <a:rPr lang="en-GB" sz="1050" b="0" u="none" kern="1200"/>
            <a:t>education partners. </a:t>
          </a:r>
        </a:p>
        <a:p>
          <a:pPr marL="57150" lvl="1" indent="-57150" algn="l" defTabSz="466725" rtl="0">
            <a:lnSpc>
              <a:spcPct val="90000"/>
            </a:lnSpc>
            <a:spcBef>
              <a:spcPct val="0"/>
            </a:spcBef>
            <a:spcAft>
              <a:spcPct val="15000"/>
            </a:spcAft>
            <a:buNone/>
          </a:pPr>
          <a:r>
            <a:rPr lang="en-GB" sz="1050" b="0" u="none" kern="1200"/>
            <a:t>These workers successfully delivered</a:t>
          </a:r>
        </a:p>
        <a:p>
          <a:pPr marL="57150" lvl="1" indent="-57150" algn="l" defTabSz="466725" rtl="0">
            <a:lnSpc>
              <a:spcPct val="90000"/>
            </a:lnSpc>
            <a:spcBef>
              <a:spcPct val="0"/>
            </a:spcBef>
            <a:spcAft>
              <a:spcPct val="15000"/>
            </a:spcAft>
            <a:buNone/>
          </a:pPr>
          <a:r>
            <a:rPr lang="en-GB" sz="1050" b="0" u="none" kern="1200"/>
            <a:t>a series of workshops to students</a:t>
          </a:r>
        </a:p>
        <a:p>
          <a:pPr marL="57150" lvl="1" indent="-57150" algn="l" defTabSz="466725" rtl="0">
            <a:lnSpc>
              <a:spcPct val="90000"/>
            </a:lnSpc>
            <a:spcBef>
              <a:spcPct val="0"/>
            </a:spcBef>
            <a:spcAft>
              <a:spcPct val="15000"/>
            </a:spcAft>
            <a:buNone/>
          </a:pPr>
          <a:r>
            <a:rPr lang="en-GB" sz="1050" b="0" u="none" kern="1200"/>
            <a:t>with the focus on raising</a:t>
          </a:r>
        </a:p>
        <a:p>
          <a:pPr marL="57150" lvl="1" indent="-57150" algn="l" defTabSz="466725" rtl="0">
            <a:lnSpc>
              <a:spcPct val="90000"/>
            </a:lnSpc>
            <a:spcBef>
              <a:spcPct val="0"/>
            </a:spcBef>
            <a:spcAft>
              <a:spcPct val="15000"/>
            </a:spcAft>
            <a:buNone/>
          </a:pPr>
          <a:r>
            <a:rPr lang="en-GB" sz="1050" b="0" u="none" kern="1200"/>
            <a:t>awareness of child criminal</a:t>
          </a:r>
        </a:p>
        <a:p>
          <a:pPr marL="57150" lvl="1" indent="-57150" algn="l" defTabSz="466725" rtl="0">
            <a:lnSpc>
              <a:spcPct val="90000"/>
            </a:lnSpc>
            <a:spcBef>
              <a:spcPct val="0"/>
            </a:spcBef>
            <a:spcAft>
              <a:spcPct val="15000"/>
            </a:spcAft>
            <a:buNone/>
          </a:pPr>
          <a:r>
            <a:rPr lang="en-GB" sz="1050" b="0" u="none" kern="1200"/>
            <a:t>exploitation.</a:t>
          </a:r>
        </a:p>
      </dsp:txBody>
      <dsp:txXfrm>
        <a:off x="2441228" y="448752"/>
        <a:ext cx="2136539" cy="3046950"/>
      </dsp:txXfrm>
    </dsp:sp>
    <dsp:sp modelId="{7E7C9976-C56D-43FA-9205-F63586CD3A22}">
      <dsp:nvSpPr>
        <dsp:cNvPr id="0" name=""/>
        <dsp:cNvSpPr/>
      </dsp:nvSpPr>
      <dsp:spPr>
        <a:xfrm>
          <a:off x="4876883" y="25619"/>
          <a:ext cx="213653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3</a:t>
          </a:r>
        </a:p>
      </dsp:txBody>
      <dsp:txXfrm>
        <a:off x="4876883" y="25619"/>
        <a:ext cx="2136539" cy="432000"/>
      </dsp:txXfrm>
    </dsp:sp>
    <dsp:sp modelId="{B99A3DB3-42E8-4411-AF7D-705942551F7F}">
      <dsp:nvSpPr>
        <dsp:cNvPr id="0" name=""/>
        <dsp:cNvSpPr/>
      </dsp:nvSpPr>
      <dsp:spPr>
        <a:xfrm>
          <a:off x="4876883" y="457619"/>
          <a:ext cx="2136539" cy="30469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Continue to provide additional</a:t>
          </a:r>
        </a:p>
        <a:p>
          <a:pPr marL="57150" lvl="1" indent="-57150" algn="l" defTabSz="466725">
            <a:lnSpc>
              <a:spcPct val="90000"/>
            </a:lnSpc>
            <a:spcBef>
              <a:spcPct val="0"/>
            </a:spcBef>
            <a:spcAft>
              <a:spcPct val="15000"/>
            </a:spcAft>
            <a:buNone/>
          </a:pPr>
          <a:r>
            <a:rPr lang="en-GB" sz="1050" b="1" u="sng" kern="1200"/>
            <a:t>support to school aged children</a:t>
          </a:r>
        </a:p>
        <a:p>
          <a:pPr marL="57150" lvl="1" indent="-57150" algn="l" defTabSz="466725">
            <a:lnSpc>
              <a:spcPct val="90000"/>
            </a:lnSpc>
            <a:spcBef>
              <a:spcPct val="0"/>
            </a:spcBef>
            <a:spcAft>
              <a:spcPct val="15000"/>
            </a:spcAft>
            <a:buNone/>
          </a:pPr>
          <a:r>
            <a:rPr lang="en-GB" sz="1050" b="1" u="sng" kern="1200"/>
            <a:t>not in education who may be</a:t>
          </a:r>
        </a:p>
        <a:p>
          <a:pPr marL="57150" lvl="1" indent="-57150" algn="l" defTabSz="466725">
            <a:lnSpc>
              <a:spcPct val="90000"/>
            </a:lnSpc>
            <a:spcBef>
              <a:spcPct val="0"/>
            </a:spcBef>
            <a:spcAft>
              <a:spcPct val="15000"/>
            </a:spcAft>
            <a:buNone/>
          </a:pPr>
          <a:r>
            <a:rPr lang="en-GB" sz="1050" b="1" u="sng" kern="1200"/>
            <a:t>vulnerable to criminal exploitation.</a:t>
          </a:r>
        </a:p>
        <a:p>
          <a:pPr marL="57150" lvl="1" indent="-57150" algn="l" defTabSz="466725">
            <a:lnSpc>
              <a:spcPct val="90000"/>
            </a:lnSpc>
            <a:spcBef>
              <a:spcPct val="0"/>
            </a:spcBef>
            <a:spcAft>
              <a:spcPct val="15000"/>
            </a:spcAft>
            <a:buNone/>
          </a:pPr>
          <a:r>
            <a:rPr lang="en-GB" sz="1050" b="0" u="none" kern="1200"/>
            <a:t>The Focus 30 programme </a:t>
          </a:r>
        </a:p>
        <a:p>
          <a:pPr marL="57150" lvl="1" indent="-57150" algn="l" defTabSz="466725">
            <a:lnSpc>
              <a:spcPct val="90000"/>
            </a:lnSpc>
            <a:spcBef>
              <a:spcPct val="0"/>
            </a:spcBef>
            <a:spcAft>
              <a:spcPct val="15000"/>
            </a:spcAft>
            <a:buNone/>
          </a:pPr>
          <a:r>
            <a:rPr lang="en-GB" sz="1050" b="0" u="none" kern="1200"/>
            <a:t>delivered their early intervention</a:t>
          </a:r>
        </a:p>
        <a:p>
          <a:pPr marL="57150" lvl="1" indent="-57150" algn="l" defTabSz="466725">
            <a:lnSpc>
              <a:spcPct val="90000"/>
            </a:lnSpc>
            <a:spcBef>
              <a:spcPct val="0"/>
            </a:spcBef>
            <a:spcAft>
              <a:spcPct val="15000"/>
            </a:spcAft>
            <a:buNone/>
          </a:pPr>
          <a:r>
            <a:rPr lang="en-GB" sz="1050" b="0" u="none" kern="1200"/>
            <a:t>programme to 7 secondary schools</a:t>
          </a:r>
        </a:p>
        <a:p>
          <a:pPr marL="57150" lvl="1" indent="-57150" algn="l" defTabSz="466725">
            <a:lnSpc>
              <a:spcPct val="90000"/>
            </a:lnSpc>
            <a:spcBef>
              <a:spcPct val="0"/>
            </a:spcBef>
            <a:spcAft>
              <a:spcPct val="15000"/>
            </a:spcAft>
            <a:buNone/>
          </a:pPr>
          <a:r>
            <a:rPr lang="en-GB" sz="1050" b="0" u="none" kern="1200"/>
            <a:t>across the borough. </a:t>
          </a:r>
        </a:p>
        <a:p>
          <a:pPr marL="57150" lvl="1" indent="-57150" algn="l" defTabSz="466725">
            <a:lnSpc>
              <a:spcPct val="90000"/>
            </a:lnSpc>
            <a:spcBef>
              <a:spcPct val="0"/>
            </a:spcBef>
            <a:spcAft>
              <a:spcPct val="15000"/>
            </a:spcAft>
            <a:buNone/>
          </a:pPr>
          <a:r>
            <a:rPr lang="en-GB" sz="1050" b="0" u="none" kern="1200"/>
            <a:t>83% of enrolled students reduced</a:t>
          </a:r>
        </a:p>
        <a:p>
          <a:pPr marL="57150" lvl="1" indent="-57150" algn="l" defTabSz="466725">
            <a:lnSpc>
              <a:spcPct val="90000"/>
            </a:lnSpc>
            <a:spcBef>
              <a:spcPct val="0"/>
            </a:spcBef>
            <a:spcAft>
              <a:spcPct val="15000"/>
            </a:spcAft>
            <a:buNone/>
          </a:pPr>
          <a:r>
            <a:rPr lang="en-GB" sz="1050" b="0" u="none" kern="1200"/>
            <a:t>the number of personal exclusions</a:t>
          </a:r>
        </a:p>
        <a:p>
          <a:pPr marL="57150" lvl="1" indent="-57150" algn="l" defTabSz="466725">
            <a:lnSpc>
              <a:spcPct val="90000"/>
            </a:lnSpc>
            <a:spcBef>
              <a:spcPct val="0"/>
            </a:spcBef>
            <a:spcAft>
              <a:spcPct val="15000"/>
            </a:spcAft>
            <a:buNone/>
          </a:pPr>
          <a:r>
            <a:rPr lang="en-GB" sz="1050" b="0" u="none" kern="1200"/>
            <a:t>after attending the programme.</a:t>
          </a:r>
        </a:p>
        <a:p>
          <a:pPr marL="57150" lvl="1" indent="-57150" algn="l" defTabSz="466725">
            <a:lnSpc>
              <a:spcPct val="90000"/>
            </a:lnSpc>
            <a:spcBef>
              <a:spcPct val="0"/>
            </a:spcBef>
            <a:spcAft>
              <a:spcPct val="15000"/>
            </a:spcAft>
            <a:buNone/>
          </a:pPr>
          <a:r>
            <a:rPr lang="en-GB" sz="1050" b="0" u="none" kern="1200"/>
            <a:t>80% of enrolled students reported</a:t>
          </a:r>
        </a:p>
        <a:p>
          <a:pPr marL="57150" lvl="1" indent="-57150" algn="l" defTabSz="466725">
            <a:lnSpc>
              <a:spcPct val="90000"/>
            </a:lnSpc>
            <a:spcBef>
              <a:spcPct val="0"/>
            </a:spcBef>
            <a:spcAft>
              <a:spcPct val="15000"/>
            </a:spcAft>
            <a:buNone/>
          </a:pPr>
          <a:r>
            <a:rPr lang="en-GB" sz="1050" b="0" u="none" kern="1200"/>
            <a:t>a significant improvement in their</a:t>
          </a:r>
        </a:p>
        <a:p>
          <a:pPr marL="57150" lvl="1" indent="-57150" algn="l" defTabSz="466725">
            <a:lnSpc>
              <a:spcPct val="90000"/>
            </a:lnSpc>
            <a:spcBef>
              <a:spcPct val="0"/>
            </a:spcBef>
            <a:spcAft>
              <a:spcPct val="15000"/>
            </a:spcAft>
            <a:buNone/>
          </a:pPr>
          <a:r>
            <a:rPr lang="en-GB" sz="1050" b="0" u="none" kern="1200"/>
            <a:t>feelings about their future after</a:t>
          </a:r>
        </a:p>
        <a:p>
          <a:pPr marL="57150" lvl="1" indent="-57150" algn="l" defTabSz="466725">
            <a:lnSpc>
              <a:spcPct val="90000"/>
            </a:lnSpc>
            <a:spcBef>
              <a:spcPct val="0"/>
            </a:spcBef>
            <a:spcAft>
              <a:spcPct val="15000"/>
            </a:spcAft>
            <a:buNone/>
          </a:pPr>
          <a:r>
            <a:rPr lang="en-GB" sz="1050" b="0" u="none" kern="1200"/>
            <a:t>completing the programme.</a:t>
          </a:r>
        </a:p>
        <a:p>
          <a:pPr marL="57150" lvl="1" indent="-57150" algn="l" defTabSz="400050">
            <a:lnSpc>
              <a:spcPct val="90000"/>
            </a:lnSpc>
            <a:spcBef>
              <a:spcPct val="0"/>
            </a:spcBef>
            <a:spcAft>
              <a:spcPct val="15000"/>
            </a:spcAft>
            <a:buChar char="•"/>
          </a:pPr>
          <a:endParaRPr lang="en-GB" sz="900" kern="1200"/>
        </a:p>
        <a:p>
          <a:pPr marL="57150" lvl="1" indent="-57150" algn="l" defTabSz="400050">
            <a:lnSpc>
              <a:spcPct val="90000"/>
            </a:lnSpc>
            <a:spcBef>
              <a:spcPct val="0"/>
            </a:spcBef>
            <a:spcAft>
              <a:spcPct val="15000"/>
            </a:spcAft>
            <a:buChar char="•"/>
          </a:pPr>
          <a:endParaRPr lang="en-GB" sz="900" kern="1200"/>
        </a:p>
      </dsp:txBody>
      <dsp:txXfrm>
        <a:off x="4876883" y="457619"/>
        <a:ext cx="2136539" cy="3046950"/>
      </dsp:txXfrm>
    </dsp:sp>
    <dsp:sp modelId="{B56BA7C0-C092-4367-AC61-910FFAD03879}">
      <dsp:nvSpPr>
        <dsp:cNvPr id="0" name=""/>
        <dsp:cNvSpPr/>
      </dsp:nvSpPr>
      <dsp:spPr>
        <a:xfrm>
          <a:off x="7312538" y="25619"/>
          <a:ext cx="213653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4</a:t>
          </a:r>
        </a:p>
      </dsp:txBody>
      <dsp:txXfrm>
        <a:off x="7312538" y="25619"/>
        <a:ext cx="2136539" cy="432000"/>
      </dsp:txXfrm>
    </dsp:sp>
    <dsp:sp modelId="{C9B844B7-A9A5-422D-A7C5-148A047B8912}">
      <dsp:nvSpPr>
        <dsp:cNvPr id="0" name=""/>
        <dsp:cNvSpPr/>
      </dsp:nvSpPr>
      <dsp:spPr>
        <a:xfrm>
          <a:off x="7312538" y="457619"/>
          <a:ext cx="2136539" cy="30469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Implement a new area based</a:t>
          </a:r>
        </a:p>
        <a:p>
          <a:pPr marL="57150" lvl="1" indent="-57150" algn="l" defTabSz="466725">
            <a:lnSpc>
              <a:spcPct val="90000"/>
            </a:lnSpc>
            <a:spcBef>
              <a:spcPct val="0"/>
            </a:spcBef>
            <a:spcAft>
              <a:spcPct val="15000"/>
            </a:spcAft>
            <a:buNone/>
          </a:pPr>
          <a:r>
            <a:rPr lang="en-GB" sz="1050" b="1" u="sng" kern="1200"/>
            <a:t>Outreach service to increase</a:t>
          </a:r>
        </a:p>
        <a:p>
          <a:pPr marL="57150" lvl="1" indent="-57150" algn="l" defTabSz="466725">
            <a:lnSpc>
              <a:spcPct val="90000"/>
            </a:lnSpc>
            <a:spcBef>
              <a:spcPct val="0"/>
            </a:spcBef>
            <a:spcAft>
              <a:spcPct val="15000"/>
            </a:spcAft>
            <a:buNone/>
          </a:pPr>
          <a:r>
            <a:rPr lang="en-GB" sz="1050" b="1" u="sng" kern="1200"/>
            <a:t>Accessibility to services for victims</a:t>
          </a:r>
        </a:p>
        <a:p>
          <a:pPr marL="57150" lvl="1" indent="-57150" algn="l" defTabSz="466725">
            <a:lnSpc>
              <a:spcPct val="90000"/>
            </a:lnSpc>
            <a:spcBef>
              <a:spcPct val="0"/>
            </a:spcBef>
            <a:spcAft>
              <a:spcPct val="15000"/>
            </a:spcAft>
            <a:buNone/>
          </a:pPr>
          <a:r>
            <a:rPr lang="en-GB" sz="1050" b="1" u="sng" kern="1200"/>
            <a:t>of domestic violence and sexual</a:t>
          </a:r>
        </a:p>
        <a:p>
          <a:pPr marL="57150" lvl="1" indent="-57150" algn="l" defTabSz="466725">
            <a:lnSpc>
              <a:spcPct val="90000"/>
            </a:lnSpc>
            <a:spcBef>
              <a:spcPct val="0"/>
            </a:spcBef>
            <a:spcAft>
              <a:spcPct val="15000"/>
            </a:spcAft>
            <a:buNone/>
          </a:pPr>
          <a:r>
            <a:rPr lang="en-GB" sz="1050" b="1" u="sng" kern="1200"/>
            <a:t>violence. </a:t>
          </a:r>
        </a:p>
        <a:p>
          <a:pPr marL="57150" lvl="1" indent="-57150" algn="l" defTabSz="466725">
            <a:lnSpc>
              <a:spcPct val="90000"/>
            </a:lnSpc>
            <a:spcBef>
              <a:spcPct val="0"/>
            </a:spcBef>
            <a:spcAft>
              <a:spcPct val="15000"/>
            </a:spcAft>
            <a:buNone/>
          </a:pPr>
          <a:r>
            <a:rPr lang="en-GB" sz="1050" b="0" u="none" kern="1200"/>
            <a:t>In 2023/2024 , the Safer</a:t>
          </a:r>
        </a:p>
        <a:p>
          <a:pPr marL="57150" lvl="1" indent="-57150" algn="l" defTabSz="466725">
            <a:lnSpc>
              <a:spcPct val="90000"/>
            </a:lnSpc>
            <a:spcBef>
              <a:spcPct val="0"/>
            </a:spcBef>
            <a:spcAft>
              <a:spcPct val="15000"/>
            </a:spcAft>
            <a:buNone/>
          </a:pPr>
          <a:r>
            <a:rPr lang="en-GB" sz="1050" b="0" u="none" kern="1200"/>
            <a:t>Communities Domestic and Sexual</a:t>
          </a:r>
        </a:p>
        <a:p>
          <a:pPr marL="57150" lvl="1" indent="-57150" algn="l" defTabSz="466725">
            <a:lnSpc>
              <a:spcPct val="90000"/>
            </a:lnSpc>
            <a:spcBef>
              <a:spcPct val="0"/>
            </a:spcBef>
            <a:spcAft>
              <a:spcPct val="15000"/>
            </a:spcAft>
            <a:buNone/>
          </a:pPr>
          <a:r>
            <a:rPr lang="en-GB" sz="1050" b="0" u="none" kern="1200"/>
            <a:t>Abuse team established their</a:t>
          </a:r>
        </a:p>
        <a:p>
          <a:pPr marL="57150" lvl="1" indent="-57150" algn="l" defTabSz="466725">
            <a:lnSpc>
              <a:spcPct val="90000"/>
            </a:lnSpc>
            <a:spcBef>
              <a:spcPct val="0"/>
            </a:spcBef>
            <a:spcAft>
              <a:spcPct val="15000"/>
            </a:spcAft>
            <a:buNone/>
          </a:pPr>
          <a:r>
            <a:rPr lang="en-GB" sz="1050" b="0" u="none" kern="1200"/>
            <a:t>presence at three new venues</a:t>
          </a:r>
        </a:p>
        <a:p>
          <a:pPr marL="57150" lvl="1" indent="-57150" algn="l" defTabSz="466725">
            <a:lnSpc>
              <a:spcPct val="90000"/>
            </a:lnSpc>
            <a:spcBef>
              <a:spcPct val="0"/>
            </a:spcBef>
            <a:spcAft>
              <a:spcPct val="15000"/>
            </a:spcAft>
            <a:buNone/>
          </a:pPr>
          <a:r>
            <a:rPr lang="en-GB" sz="1050" b="0" u="none" kern="1200"/>
            <a:t>across the borough to</a:t>
          </a:r>
        </a:p>
        <a:p>
          <a:pPr marL="57150" lvl="1" indent="-57150" algn="l" defTabSz="466725">
            <a:lnSpc>
              <a:spcPct val="90000"/>
            </a:lnSpc>
            <a:spcBef>
              <a:spcPct val="0"/>
            </a:spcBef>
            <a:spcAft>
              <a:spcPct val="15000"/>
            </a:spcAft>
            <a:buNone/>
          </a:pPr>
          <a:r>
            <a:rPr lang="en-GB" sz="1050" b="0" u="none" kern="1200"/>
            <a:t>improve accessibility for victims of</a:t>
          </a:r>
        </a:p>
        <a:p>
          <a:pPr marL="57150" lvl="1" indent="-57150" algn="l" defTabSz="466725">
            <a:lnSpc>
              <a:spcPct val="90000"/>
            </a:lnSpc>
            <a:spcBef>
              <a:spcPct val="0"/>
            </a:spcBef>
            <a:spcAft>
              <a:spcPct val="15000"/>
            </a:spcAft>
            <a:buNone/>
          </a:pPr>
          <a:r>
            <a:rPr lang="en-GB" sz="1050" b="0" u="none" kern="1200"/>
            <a:t>domestic and sexual abuse across</a:t>
          </a:r>
        </a:p>
        <a:p>
          <a:pPr marL="57150" lvl="1" indent="-57150" algn="l" defTabSz="466725">
            <a:lnSpc>
              <a:spcPct val="90000"/>
            </a:lnSpc>
            <a:spcBef>
              <a:spcPct val="0"/>
            </a:spcBef>
            <a:spcAft>
              <a:spcPct val="15000"/>
            </a:spcAft>
            <a:buNone/>
          </a:pPr>
          <a:r>
            <a:rPr lang="en-GB" sz="1050" b="0" u="none" kern="1200"/>
            <a:t>the borough. </a:t>
          </a:r>
        </a:p>
        <a:p>
          <a:pPr marL="57150" lvl="1" indent="-57150" algn="l" defTabSz="466725">
            <a:lnSpc>
              <a:spcPct val="90000"/>
            </a:lnSpc>
            <a:spcBef>
              <a:spcPct val="0"/>
            </a:spcBef>
            <a:spcAft>
              <a:spcPct val="15000"/>
            </a:spcAft>
            <a:buNone/>
          </a:pPr>
          <a:r>
            <a:rPr lang="en-GB" sz="1050" b="0" u="none" kern="1200"/>
            <a:t>The service also attended several</a:t>
          </a:r>
        </a:p>
        <a:p>
          <a:pPr marL="57150" lvl="1" indent="-57150" algn="l" defTabSz="466725">
            <a:lnSpc>
              <a:spcPct val="90000"/>
            </a:lnSpc>
            <a:spcBef>
              <a:spcPct val="0"/>
            </a:spcBef>
            <a:spcAft>
              <a:spcPct val="15000"/>
            </a:spcAft>
            <a:buNone/>
          </a:pPr>
          <a:r>
            <a:rPr lang="en-GB" sz="1050" b="0" u="none" kern="1200"/>
            <a:t>public events to signpost support</a:t>
          </a:r>
        </a:p>
        <a:p>
          <a:pPr marL="57150" lvl="1" indent="-57150" algn="l" defTabSz="466725">
            <a:lnSpc>
              <a:spcPct val="90000"/>
            </a:lnSpc>
            <a:spcBef>
              <a:spcPct val="0"/>
            </a:spcBef>
            <a:spcAft>
              <a:spcPct val="15000"/>
            </a:spcAft>
            <a:buNone/>
          </a:pPr>
          <a:r>
            <a:rPr lang="en-GB" sz="1050" b="0" u="none" kern="1200"/>
            <a:t>services available to victims of</a:t>
          </a:r>
        </a:p>
        <a:p>
          <a:pPr marL="57150" lvl="1" indent="-57150" algn="l" defTabSz="466725">
            <a:lnSpc>
              <a:spcPct val="90000"/>
            </a:lnSpc>
            <a:spcBef>
              <a:spcPct val="0"/>
            </a:spcBef>
            <a:spcAft>
              <a:spcPct val="15000"/>
            </a:spcAft>
            <a:buNone/>
          </a:pPr>
          <a:r>
            <a:rPr lang="en-GB" sz="1050" b="0" u="none" kern="1200"/>
            <a:t>domestic abuse and sexual violence.  </a:t>
          </a:r>
        </a:p>
      </dsp:txBody>
      <dsp:txXfrm>
        <a:off x="7312538" y="457619"/>
        <a:ext cx="2136539" cy="3046950"/>
      </dsp:txXfrm>
    </dsp:sp>
    <dsp:sp modelId="{1674E4AD-8BE2-405F-AF57-C47C345590B7}">
      <dsp:nvSpPr>
        <dsp:cNvPr id="0" name=""/>
        <dsp:cNvSpPr/>
      </dsp:nvSpPr>
      <dsp:spPr>
        <a:xfrm>
          <a:off x="9748193" y="25619"/>
          <a:ext cx="2136539"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a:t>5</a:t>
          </a:r>
        </a:p>
      </dsp:txBody>
      <dsp:txXfrm>
        <a:off x="9748193" y="25619"/>
        <a:ext cx="2136539" cy="432000"/>
      </dsp:txXfrm>
    </dsp:sp>
    <dsp:sp modelId="{77ECA757-89EC-4420-857E-EA983A6219FB}">
      <dsp:nvSpPr>
        <dsp:cNvPr id="0" name=""/>
        <dsp:cNvSpPr/>
      </dsp:nvSpPr>
      <dsp:spPr>
        <a:xfrm>
          <a:off x="9748193" y="457619"/>
          <a:ext cx="2136539" cy="30469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Continue to deliver training to</a:t>
          </a:r>
        </a:p>
        <a:p>
          <a:pPr marL="57150" lvl="1" indent="-57150" algn="l" defTabSz="466725">
            <a:lnSpc>
              <a:spcPct val="90000"/>
            </a:lnSpc>
            <a:spcBef>
              <a:spcPct val="0"/>
            </a:spcBef>
            <a:spcAft>
              <a:spcPct val="15000"/>
            </a:spcAft>
            <a:buNone/>
          </a:pPr>
          <a:r>
            <a:rPr lang="en-GB" sz="1050" b="1" u="sng" kern="1200"/>
            <a:t>professionals to encourage referrals</a:t>
          </a:r>
        </a:p>
        <a:p>
          <a:pPr marL="57150" lvl="1" indent="-57150" algn="l" defTabSz="466725">
            <a:lnSpc>
              <a:spcPct val="90000"/>
            </a:lnSpc>
            <a:spcBef>
              <a:spcPct val="0"/>
            </a:spcBef>
            <a:spcAft>
              <a:spcPct val="15000"/>
            </a:spcAft>
            <a:buNone/>
          </a:pPr>
          <a:r>
            <a:rPr lang="en-GB" sz="1050" b="1" u="sng" kern="1200"/>
            <a:t>to the council for adult victims of</a:t>
          </a:r>
        </a:p>
        <a:p>
          <a:pPr marL="57150" lvl="1" indent="-57150" algn="l" defTabSz="466725">
            <a:lnSpc>
              <a:spcPct val="90000"/>
            </a:lnSpc>
            <a:spcBef>
              <a:spcPct val="0"/>
            </a:spcBef>
            <a:spcAft>
              <a:spcPct val="15000"/>
            </a:spcAft>
            <a:buNone/>
          </a:pPr>
          <a:r>
            <a:rPr lang="en-GB" sz="1050" b="1" u="sng" kern="1200"/>
            <a:t>modern slavery and provide victims </a:t>
          </a:r>
        </a:p>
        <a:p>
          <a:pPr marL="57150" lvl="1" indent="-57150" algn="l" defTabSz="466725">
            <a:lnSpc>
              <a:spcPct val="90000"/>
            </a:lnSpc>
            <a:spcBef>
              <a:spcPct val="0"/>
            </a:spcBef>
            <a:spcAft>
              <a:spcPct val="15000"/>
            </a:spcAft>
            <a:buNone/>
          </a:pPr>
          <a:r>
            <a:rPr lang="en-GB" sz="1050" b="1" u="sng" kern="1200"/>
            <a:t>with an individual risk &amp; needs</a:t>
          </a:r>
        </a:p>
        <a:p>
          <a:pPr marL="57150" lvl="1" indent="-57150" algn="l" defTabSz="466725">
            <a:lnSpc>
              <a:spcPct val="90000"/>
            </a:lnSpc>
            <a:spcBef>
              <a:spcPct val="0"/>
            </a:spcBef>
            <a:spcAft>
              <a:spcPct val="15000"/>
            </a:spcAft>
            <a:buNone/>
          </a:pPr>
          <a:r>
            <a:rPr lang="en-GB" sz="1050" b="1" u="sng" kern="1200"/>
            <a:t>assessment to address safety</a:t>
          </a:r>
        </a:p>
        <a:p>
          <a:pPr marL="57150" lvl="1" indent="-57150" algn="l" defTabSz="466725">
            <a:lnSpc>
              <a:spcPct val="90000"/>
            </a:lnSpc>
            <a:spcBef>
              <a:spcPct val="0"/>
            </a:spcBef>
            <a:spcAft>
              <a:spcPct val="15000"/>
            </a:spcAft>
            <a:buNone/>
          </a:pPr>
          <a:r>
            <a:rPr lang="en-GB" sz="1050" b="1" u="sng" kern="1200"/>
            <a:t>issues.</a:t>
          </a:r>
        </a:p>
        <a:p>
          <a:pPr marL="57150" lvl="1" indent="-57150" algn="l" defTabSz="457835">
            <a:lnSpc>
              <a:spcPct val="90000"/>
            </a:lnSpc>
            <a:spcBef>
              <a:spcPct val="0"/>
            </a:spcBef>
            <a:spcAft>
              <a:spcPct val="15000"/>
            </a:spcAft>
            <a:buNone/>
          </a:pPr>
          <a:r>
            <a:rPr lang="en-GB" sz="1030" b="0" kern="1200"/>
            <a:t>The Safer Communities team assisted</a:t>
          </a:r>
        </a:p>
        <a:p>
          <a:pPr marL="57150" lvl="1" indent="-57150" algn="l" defTabSz="457835">
            <a:lnSpc>
              <a:spcPct val="90000"/>
            </a:lnSpc>
            <a:spcBef>
              <a:spcPct val="0"/>
            </a:spcBef>
            <a:spcAft>
              <a:spcPct val="15000"/>
            </a:spcAft>
            <a:buNone/>
          </a:pPr>
          <a:r>
            <a:rPr lang="en-GB" sz="1030" b="0" kern="1200"/>
            <a:t>with the delivery of 4 training</a:t>
          </a:r>
        </a:p>
        <a:p>
          <a:pPr marL="57150" lvl="1" indent="-57150" algn="l" defTabSz="457835">
            <a:lnSpc>
              <a:spcPct val="90000"/>
            </a:lnSpc>
            <a:spcBef>
              <a:spcPct val="0"/>
            </a:spcBef>
            <a:spcAft>
              <a:spcPct val="15000"/>
            </a:spcAft>
            <a:buNone/>
          </a:pPr>
          <a:r>
            <a:rPr lang="en-GB" sz="1030" b="0" kern="1200"/>
            <a:t>sessions to professionals,</a:t>
          </a:r>
        </a:p>
        <a:p>
          <a:pPr marL="57150" lvl="1" indent="-57150" algn="l" defTabSz="457835">
            <a:lnSpc>
              <a:spcPct val="90000"/>
            </a:lnSpc>
            <a:spcBef>
              <a:spcPct val="0"/>
            </a:spcBef>
            <a:spcAft>
              <a:spcPct val="15000"/>
            </a:spcAft>
            <a:buNone/>
          </a:pPr>
          <a:r>
            <a:rPr lang="en-GB" sz="1030" b="0" kern="1200"/>
            <a:t>voluntary organisations and local</a:t>
          </a:r>
        </a:p>
        <a:p>
          <a:pPr marL="57150" lvl="1" indent="-57150" algn="l" defTabSz="457835">
            <a:lnSpc>
              <a:spcPct val="90000"/>
            </a:lnSpc>
            <a:spcBef>
              <a:spcPct val="0"/>
            </a:spcBef>
            <a:spcAft>
              <a:spcPct val="15000"/>
            </a:spcAft>
            <a:buNone/>
          </a:pPr>
          <a:r>
            <a:rPr lang="en-GB" sz="1030" b="0" kern="1200"/>
            <a:t>Businesses, to raise</a:t>
          </a:r>
        </a:p>
        <a:p>
          <a:pPr marL="57150" lvl="1" indent="-57150" algn="l" defTabSz="457835">
            <a:lnSpc>
              <a:spcPct val="90000"/>
            </a:lnSpc>
            <a:spcBef>
              <a:spcPct val="0"/>
            </a:spcBef>
            <a:spcAft>
              <a:spcPct val="15000"/>
            </a:spcAft>
            <a:buNone/>
          </a:pPr>
          <a:r>
            <a:rPr lang="en-GB" sz="1030" b="0" kern="1200"/>
            <a:t>awareness of indicators of modern</a:t>
          </a:r>
        </a:p>
        <a:p>
          <a:pPr marL="57150" lvl="1" indent="-57150" algn="l" defTabSz="457835">
            <a:lnSpc>
              <a:spcPct val="90000"/>
            </a:lnSpc>
            <a:spcBef>
              <a:spcPct val="0"/>
            </a:spcBef>
            <a:spcAft>
              <a:spcPct val="15000"/>
            </a:spcAft>
            <a:buNone/>
          </a:pPr>
          <a:r>
            <a:rPr lang="en-GB" sz="1030" b="0" kern="1200"/>
            <a:t>slavery and trafficking.</a:t>
          </a:r>
        </a:p>
        <a:p>
          <a:pPr marL="57150" lvl="1" indent="-57150" algn="l" defTabSz="444500">
            <a:lnSpc>
              <a:spcPct val="90000"/>
            </a:lnSpc>
            <a:spcBef>
              <a:spcPct val="0"/>
            </a:spcBef>
            <a:spcAft>
              <a:spcPct val="15000"/>
            </a:spcAft>
            <a:buChar char="•"/>
          </a:pPr>
          <a:endParaRPr lang="en-GB" sz="1000" kern="1200"/>
        </a:p>
      </dsp:txBody>
      <dsp:txXfrm>
        <a:off x="9748193" y="457619"/>
        <a:ext cx="2136539" cy="3046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39E96-2ADA-4726-BEAA-EB48F582A9E2}">
      <dsp:nvSpPr>
        <dsp:cNvPr id="0" name=""/>
        <dsp:cNvSpPr/>
      </dsp:nvSpPr>
      <dsp:spPr>
        <a:xfrm>
          <a:off x="4381" y="8318"/>
          <a:ext cx="2634753"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1</a:t>
          </a:r>
        </a:p>
      </dsp:txBody>
      <dsp:txXfrm>
        <a:off x="4381" y="8318"/>
        <a:ext cx="2634753" cy="403200"/>
      </dsp:txXfrm>
    </dsp:sp>
    <dsp:sp modelId="{830DE4E3-2E37-42E6-881E-52F5F22C9150}">
      <dsp:nvSpPr>
        <dsp:cNvPr id="0" name=""/>
        <dsp:cNvSpPr/>
      </dsp:nvSpPr>
      <dsp:spPr>
        <a:xfrm>
          <a:off x="4381" y="411518"/>
          <a:ext cx="2634753" cy="236299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FontTx/>
            <a:buNone/>
          </a:pPr>
          <a:r>
            <a:rPr lang="en-GB" sz="1050" b="1" u="sng" kern="1200"/>
            <a:t>Continue to get regular feedback from</a:t>
          </a:r>
          <a:endParaRPr lang="en-GB" sz="1050" kern="1200"/>
        </a:p>
        <a:p>
          <a:pPr marL="57150" lvl="1" indent="-57150" algn="l" defTabSz="466725">
            <a:lnSpc>
              <a:spcPct val="90000"/>
            </a:lnSpc>
            <a:spcBef>
              <a:spcPct val="0"/>
            </a:spcBef>
            <a:spcAft>
              <a:spcPct val="15000"/>
            </a:spcAft>
            <a:buFontTx/>
            <a:buNone/>
          </a:pPr>
          <a:r>
            <a:rPr lang="en-GB" sz="1050" b="1" u="sng" kern="1200"/>
            <a:t>residents on feelings of safety in their local</a:t>
          </a:r>
          <a:endParaRPr lang="en-GB" sz="1050" kern="1200"/>
        </a:p>
        <a:p>
          <a:pPr marL="57150" lvl="1" indent="-57150" algn="l" defTabSz="466725">
            <a:lnSpc>
              <a:spcPct val="90000"/>
            </a:lnSpc>
            <a:spcBef>
              <a:spcPct val="0"/>
            </a:spcBef>
            <a:spcAft>
              <a:spcPct val="15000"/>
            </a:spcAft>
            <a:buFontTx/>
            <a:buNone/>
          </a:pPr>
          <a:r>
            <a:rPr lang="en-GB" sz="1050" b="1" u="sng" kern="1200"/>
            <a:t>neighbourhood. </a:t>
          </a:r>
          <a:endParaRPr lang="en-GB" sz="1050" kern="1200"/>
        </a:p>
        <a:p>
          <a:pPr marL="57150" lvl="1" indent="-57150" algn="l" defTabSz="466725">
            <a:lnSpc>
              <a:spcPct val="90000"/>
            </a:lnSpc>
            <a:spcBef>
              <a:spcPct val="0"/>
            </a:spcBef>
            <a:spcAft>
              <a:spcPct val="15000"/>
            </a:spcAft>
            <a:buFontTx/>
            <a:buNone/>
          </a:pPr>
          <a:r>
            <a:rPr lang="en-GB" sz="1050" kern="1200"/>
            <a:t>The Safer Communities team continued to </a:t>
          </a:r>
        </a:p>
        <a:p>
          <a:pPr marL="57150" lvl="1" indent="-57150" algn="l" defTabSz="466725">
            <a:lnSpc>
              <a:spcPct val="90000"/>
            </a:lnSpc>
            <a:spcBef>
              <a:spcPct val="0"/>
            </a:spcBef>
            <a:spcAft>
              <a:spcPct val="15000"/>
            </a:spcAft>
            <a:buFontTx/>
            <a:buNone/>
          </a:pPr>
          <a:r>
            <a:rPr lang="en-GB" sz="1050" kern="1200"/>
            <a:t>engage with residents and businesses across</a:t>
          </a:r>
        </a:p>
        <a:p>
          <a:pPr marL="57150" lvl="1" indent="-57150" algn="l" defTabSz="466725">
            <a:lnSpc>
              <a:spcPct val="90000"/>
            </a:lnSpc>
            <a:spcBef>
              <a:spcPct val="0"/>
            </a:spcBef>
            <a:spcAft>
              <a:spcPct val="15000"/>
            </a:spcAft>
            <a:buFontTx/>
            <a:buNone/>
          </a:pPr>
          <a:r>
            <a:rPr lang="en-GB" sz="1050" kern="1200"/>
            <a:t>the borough by supporting with the Safer</a:t>
          </a:r>
        </a:p>
        <a:p>
          <a:pPr marL="57150" lvl="1" indent="-57150" algn="l" defTabSz="466725">
            <a:lnSpc>
              <a:spcPct val="90000"/>
            </a:lnSpc>
            <a:spcBef>
              <a:spcPct val="0"/>
            </a:spcBef>
            <a:spcAft>
              <a:spcPct val="15000"/>
            </a:spcAft>
            <a:buFontTx/>
            <a:buNone/>
          </a:pPr>
          <a:r>
            <a:rPr lang="en-GB" sz="1050" kern="1200"/>
            <a:t>Communities' strategy consultation,</a:t>
          </a:r>
        </a:p>
        <a:p>
          <a:pPr marL="57150" lvl="1" indent="-57150" algn="l" defTabSz="466725">
            <a:lnSpc>
              <a:spcPct val="90000"/>
            </a:lnSpc>
            <a:spcBef>
              <a:spcPct val="0"/>
            </a:spcBef>
            <a:spcAft>
              <a:spcPct val="15000"/>
            </a:spcAft>
            <a:buFontTx/>
            <a:buNone/>
          </a:pPr>
          <a:r>
            <a:rPr lang="en-GB" sz="1050" kern="1200"/>
            <a:t>attending ward panel meetings and</a:t>
          </a:r>
        </a:p>
        <a:p>
          <a:pPr marL="57150" lvl="1" indent="-57150" algn="l" defTabSz="466725">
            <a:lnSpc>
              <a:spcPct val="90000"/>
            </a:lnSpc>
            <a:spcBef>
              <a:spcPct val="0"/>
            </a:spcBef>
            <a:spcAft>
              <a:spcPct val="15000"/>
            </a:spcAft>
            <a:buFontTx/>
            <a:buNone/>
          </a:pPr>
          <a:r>
            <a:rPr lang="en-GB" sz="1050" kern="1200"/>
            <a:t>participating in “walk and talks” alongside</a:t>
          </a:r>
        </a:p>
        <a:p>
          <a:pPr marL="57150" lvl="1" indent="-57150" algn="l" defTabSz="466725">
            <a:lnSpc>
              <a:spcPct val="90000"/>
            </a:lnSpc>
            <a:spcBef>
              <a:spcPct val="0"/>
            </a:spcBef>
            <a:spcAft>
              <a:spcPct val="15000"/>
            </a:spcAft>
            <a:buFontTx/>
            <a:buNone/>
          </a:pPr>
          <a:r>
            <a:rPr lang="en-GB" sz="1050" kern="1200"/>
            <a:t>Metropolitan Police Safer Neighbourhood</a:t>
          </a:r>
        </a:p>
        <a:p>
          <a:pPr marL="57150" lvl="1" indent="-57150" algn="l" defTabSz="466725">
            <a:lnSpc>
              <a:spcPct val="90000"/>
            </a:lnSpc>
            <a:spcBef>
              <a:spcPct val="0"/>
            </a:spcBef>
            <a:spcAft>
              <a:spcPct val="15000"/>
            </a:spcAft>
            <a:buFontTx/>
            <a:buNone/>
          </a:pPr>
          <a:r>
            <a:rPr lang="en-GB" sz="1050" kern="1200"/>
            <a:t>teams' officers.</a:t>
          </a:r>
        </a:p>
      </dsp:txBody>
      <dsp:txXfrm>
        <a:off x="4381" y="411518"/>
        <a:ext cx="2634753" cy="2362994"/>
      </dsp:txXfrm>
    </dsp:sp>
    <dsp:sp modelId="{9087D8B0-60A9-4839-B928-66B3750EB655}">
      <dsp:nvSpPr>
        <dsp:cNvPr id="0" name=""/>
        <dsp:cNvSpPr/>
      </dsp:nvSpPr>
      <dsp:spPr>
        <a:xfrm>
          <a:off x="3008001" y="8318"/>
          <a:ext cx="2634753"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2</a:t>
          </a:r>
        </a:p>
      </dsp:txBody>
      <dsp:txXfrm>
        <a:off x="3008001" y="8318"/>
        <a:ext cx="2634753" cy="403200"/>
      </dsp:txXfrm>
    </dsp:sp>
    <dsp:sp modelId="{E39B9288-D10E-4771-920B-8B6FED75ECFE}">
      <dsp:nvSpPr>
        <dsp:cNvPr id="0" name=""/>
        <dsp:cNvSpPr/>
      </dsp:nvSpPr>
      <dsp:spPr>
        <a:xfrm>
          <a:off x="3008001" y="411518"/>
          <a:ext cx="2634753" cy="236299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Continue to use the Councils E-newsletter,</a:t>
          </a:r>
        </a:p>
        <a:p>
          <a:pPr marL="57150" lvl="1" indent="-57150" algn="l" defTabSz="466725">
            <a:lnSpc>
              <a:spcPct val="90000"/>
            </a:lnSpc>
            <a:spcBef>
              <a:spcPct val="0"/>
            </a:spcBef>
            <a:spcAft>
              <a:spcPct val="15000"/>
            </a:spcAft>
            <a:buNone/>
          </a:pPr>
          <a:r>
            <a:rPr lang="en-GB" sz="1050" b="1" u="sng" kern="1200"/>
            <a:t>website and socials media channels  to</a:t>
          </a:r>
        </a:p>
        <a:p>
          <a:pPr marL="57150" lvl="1" indent="-57150" algn="l" defTabSz="466725">
            <a:lnSpc>
              <a:spcPct val="90000"/>
            </a:lnSpc>
            <a:spcBef>
              <a:spcPct val="0"/>
            </a:spcBef>
            <a:spcAft>
              <a:spcPct val="15000"/>
            </a:spcAft>
            <a:buNone/>
          </a:pPr>
          <a:r>
            <a:rPr lang="en-GB" sz="1050" b="1" u="sng" kern="1200"/>
            <a:t>share with our communities the work we are</a:t>
          </a:r>
        </a:p>
        <a:p>
          <a:pPr marL="57150" lvl="1" indent="-57150" algn="l" defTabSz="466725">
            <a:lnSpc>
              <a:spcPct val="90000"/>
            </a:lnSpc>
            <a:spcBef>
              <a:spcPct val="0"/>
            </a:spcBef>
            <a:spcAft>
              <a:spcPct val="15000"/>
            </a:spcAft>
            <a:buNone/>
          </a:pPr>
          <a:r>
            <a:rPr lang="en-GB" sz="1050" b="1" u="sng" kern="1200"/>
            <a:t>doing to keep Hounslow a low crime</a:t>
          </a:r>
        </a:p>
        <a:p>
          <a:pPr marL="57150" lvl="1" indent="-57150" algn="l" defTabSz="466725">
            <a:lnSpc>
              <a:spcPct val="90000"/>
            </a:lnSpc>
            <a:spcBef>
              <a:spcPct val="0"/>
            </a:spcBef>
            <a:spcAft>
              <a:spcPct val="15000"/>
            </a:spcAft>
            <a:buNone/>
          </a:pPr>
          <a:r>
            <a:rPr lang="en-GB" sz="1050" b="1" u="sng" kern="1200"/>
            <a:t>borough.</a:t>
          </a:r>
        </a:p>
        <a:p>
          <a:pPr marL="57150" lvl="1" indent="-57150" algn="l" defTabSz="466725">
            <a:lnSpc>
              <a:spcPct val="90000"/>
            </a:lnSpc>
            <a:spcBef>
              <a:spcPct val="0"/>
            </a:spcBef>
            <a:spcAft>
              <a:spcPct val="15000"/>
            </a:spcAft>
            <a:buNone/>
          </a:pPr>
          <a:r>
            <a:rPr lang="en-GB" sz="1050" b="0" u="none" kern="1200"/>
            <a:t>Safer Communities’ events including</a:t>
          </a:r>
        </a:p>
        <a:p>
          <a:pPr marL="57150" lvl="1" indent="-57150" algn="l" defTabSz="466725">
            <a:lnSpc>
              <a:spcPct val="90000"/>
            </a:lnSpc>
            <a:spcBef>
              <a:spcPct val="0"/>
            </a:spcBef>
            <a:spcAft>
              <a:spcPct val="15000"/>
            </a:spcAft>
            <a:buNone/>
          </a:pPr>
          <a:r>
            <a:rPr lang="en-GB" sz="1050" b="0" u="none" kern="1200"/>
            <a:t>National Hate Crime Week, White Ribbon Day</a:t>
          </a:r>
        </a:p>
        <a:p>
          <a:pPr marL="57150" lvl="1" indent="-57150" algn="l" defTabSz="466725">
            <a:lnSpc>
              <a:spcPct val="90000"/>
            </a:lnSpc>
            <a:spcBef>
              <a:spcPct val="0"/>
            </a:spcBef>
            <a:spcAft>
              <a:spcPct val="15000"/>
            </a:spcAft>
            <a:buNone/>
          </a:pPr>
          <a:r>
            <a:rPr lang="en-GB" sz="1050" b="0" u="none" kern="1200"/>
            <a:t>and 16 Days of activism were promoted via</a:t>
          </a:r>
        </a:p>
        <a:p>
          <a:pPr marL="57150" lvl="1" indent="-57150" algn="l" defTabSz="466725">
            <a:lnSpc>
              <a:spcPct val="90000"/>
            </a:lnSpc>
            <a:spcBef>
              <a:spcPct val="0"/>
            </a:spcBef>
            <a:spcAft>
              <a:spcPct val="15000"/>
            </a:spcAft>
            <a:buNone/>
          </a:pPr>
          <a:r>
            <a:rPr lang="en-GB" sz="1050" b="0" u="none" kern="1200"/>
            <a:t>social media platforms such as Instagram and</a:t>
          </a:r>
        </a:p>
        <a:p>
          <a:pPr marL="57150" lvl="1" indent="-57150" algn="l" defTabSz="466725">
            <a:lnSpc>
              <a:spcPct val="90000"/>
            </a:lnSpc>
            <a:spcBef>
              <a:spcPct val="0"/>
            </a:spcBef>
            <a:spcAft>
              <a:spcPct val="15000"/>
            </a:spcAft>
            <a:buNone/>
          </a:pPr>
          <a:r>
            <a:rPr lang="en-GB" sz="1050" b="0" u="none" kern="1200"/>
            <a:t>X and the Hounslow Matters e-magazine.</a:t>
          </a:r>
        </a:p>
        <a:p>
          <a:pPr marL="114300" lvl="1" indent="-114300" algn="l" defTabSz="622300">
            <a:lnSpc>
              <a:spcPct val="90000"/>
            </a:lnSpc>
            <a:spcBef>
              <a:spcPct val="0"/>
            </a:spcBef>
            <a:spcAft>
              <a:spcPct val="15000"/>
            </a:spcAft>
            <a:buChar char="•"/>
          </a:pPr>
          <a:endParaRPr lang="en-GB" sz="1400" kern="1200"/>
        </a:p>
      </dsp:txBody>
      <dsp:txXfrm>
        <a:off x="3008001" y="411518"/>
        <a:ext cx="2634753" cy="2362994"/>
      </dsp:txXfrm>
    </dsp:sp>
    <dsp:sp modelId="{EF8BF938-128B-4D8F-A70D-A86B23952C12}">
      <dsp:nvSpPr>
        <dsp:cNvPr id="0" name=""/>
        <dsp:cNvSpPr/>
      </dsp:nvSpPr>
      <dsp:spPr>
        <a:xfrm>
          <a:off x="6011620" y="8318"/>
          <a:ext cx="2634753"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3</a:t>
          </a:r>
        </a:p>
      </dsp:txBody>
      <dsp:txXfrm>
        <a:off x="6011620" y="8318"/>
        <a:ext cx="2634753" cy="403200"/>
      </dsp:txXfrm>
    </dsp:sp>
    <dsp:sp modelId="{8CEC3F62-02C8-46B6-9F35-1E0428E6FF28}">
      <dsp:nvSpPr>
        <dsp:cNvPr id="0" name=""/>
        <dsp:cNvSpPr/>
      </dsp:nvSpPr>
      <dsp:spPr>
        <a:xfrm>
          <a:off x="6011620" y="411518"/>
          <a:ext cx="2634753" cy="236299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rtl="0">
            <a:lnSpc>
              <a:spcPct val="90000"/>
            </a:lnSpc>
            <a:spcBef>
              <a:spcPct val="0"/>
            </a:spcBef>
            <a:spcAft>
              <a:spcPct val="15000"/>
            </a:spcAft>
            <a:buNone/>
          </a:pPr>
          <a:r>
            <a:rPr lang="en-GB" sz="1050" b="1" u="sng" kern="1200"/>
            <a:t>Continue to proactively talk to Black, Asian</a:t>
          </a:r>
        </a:p>
        <a:p>
          <a:pPr marL="57150" lvl="1" indent="-57150" algn="l" defTabSz="466725" rtl="0">
            <a:lnSpc>
              <a:spcPct val="90000"/>
            </a:lnSpc>
            <a:spcBef>
              <a:spcPct val="0"/>
            </a:spcBef>
            <a:spcAft>
              <a:spcPct val="15000"/>
            </a:spcAft>
            <a:buNone/>
          </a:pPr>
          <a:r>
            <a:rPr lang="en-GB" sz="1050" b="1" u="sng" kern="1200"/>
            <a:t>and Minority Ethnic residents about</a:t>
          </a:r>
        </a:p>
        <a:p>
          <a:pPr marL="57150" lvl="1" indent="-57150" algn="l" defTabSz="466725" rtl="0">
            <a:lnSpc>
              <a:spcPct val="90000"/>
            </a:lnSpc>
            <a:spcBef>
              <a:spcPct val="0"/>
            </a:spcBef>
            <a:spcAft>
              <a:spcPct val="15000"/>
            </a:spcAft>
            <a:buNone/>
          </a:pPr>
          <a:r>
            <a:rPr lang="en-GB" sz="1050" b="1" u="sng" kern="1200"/>
            <a:t>community safety issues in their local</a:t>
          </a:r>
        </a:p>
        <a:p>
          <a:pPr marL="57150" lvl="1" indent="-57150" algn="l" defTabSz="466725" rtl="0">
            <a:lnSpc>
              <a:spcPct val="90000"/>
            </a:lnSpc>
            <a:spcBef>
              <a:spcPct val="0"/>
            </a:spcBef>
            <a:spcAft>
              <a:spcPct val="15000"/>
            </a:spcAft>
            <a:buNone/>
          </a:pPr>
          <a:r>
            <a:rPr lang="en-GB" sz="1050" b="1" u="sng" kern="1200"/>
            <a:t>neighbourhoods and encourage all</a:t>
          </a:r>
        </a:p>
        <a:p>
          <a:pPr marL="57150" lvl="1" indent="-57150" algn="l" defTabSz="466725" rtl="0">
            <a:lnSpc>
              <a:spcPct val="90000"/>
            </a:lnSpc>
            <a:spcBef>
              <a:spcPct val="0"/>
            </a:spcBef>
            <a:spcAft>
              <a:spcPct val="15000"/>
            </a:spcAft>
            <a:buNone/>
          </a:pPr>
          <a:r>
            <a:rPr lang="en-GB" sz="1050" b="1" u="sng" kern="1200"/>
            <a:t>communities to work together. </a:t>
          </a:r>
        </a:p>
        <a:p>
          <a:pPr marL="57150" lvl="1" indent="-57150" algn="l" defTabSz="466725" rtl="0">
            <a:lnSpc>
              <a:spcPct val="90000"/>
            </a:lnSpc>
            <a:spcBef>
              <a:spcPct val="0"/>
            </a:spcBef>
            <a:spcAft>
              <a:spcPct val="15000"/>
            </a:spcAft>
            <a:buNone/>
          </a:pPr>
          <a:r>
            <a:rPr lang="en-GB" sz="1050" b="0" u="none" kern="1200"/>
            <a:t>The Safer Communities Team successfully</a:t>
          </a:r>
        </a:p>
        <a:p>
          <a:pPr marL="57150" lvl="1" indent="-57150" algn="l" defTabSz="466725" rtl="0">
            <a:lnSpc>
              <a:spcPct val="90000"/>
            </a:lnSpc>
            <a:spcBef>
              <a:spcPct val="0"/>
            </a:spcBef>
            <a:spcAft>
              <a:spcPct val="15000"/>
            </a:spcAft>
            <a:buNone/>
          </a:pPr>
          <a:r>
            <a:rPr lang="en-GB" sz="1050" b="0" u="none" kern="1200"/>
            <a:t>received funding from the Mayor's Office</a:t>
          </a:r>
        </a:p>
        <a:p>
          <a:pPr marL="57150" lvl="1" indent="-57150" algn="l" defTabSz="466725" rtl="0">
            <a:lnSpc>
              <a:spcPct val="90000"/>
            </a:lnSpc>
            <a:spcBef>
              <a:spcPct val="0"/>
            </a:spcBef>
            <a:spcAft>
              <a:spcPct val="15000"/>
            </a:spcAft>
            <a:buNone/>
          </a:pPr>
          <a:r>
            <a:rPr lang="en-GB" sz="1050" b="0" u="none" kern="1200"/>
            <a:t>Violence Reduction Unit to engage with</a:t>
          </a:r>
        </a:p>
        <a:p>
          <a:pPr marL="57150" lvl="1" indent="-57150" algn="l" defTabSz="466725" rtl="0">
            <a:lnSpc>
              <a:spcPct val="90000"/>
            </a:lnSpc>
            <a:spcBef>
              <a:spcPct val="0"/>
            </a:spcBef>
            <a:spcAft>
              <a:spcPct val="15000"/>
            </a:spcAft>
            <a:buNone/>
          </a:pPr>
          <a:r>
            <a:rPr lang="en-GB" sz="1050" b="0" u="none" kern="1200"/>
            <a:t>vulnerable communities and grassroots</a:t>
          </a:r>
        </a:p>
        <a:p>
          <a:pPr marL="57150" lvl="1" indent="-57150" algn="l" defTabSz="466725" rtl="0">
            <a:lnSpc>
              <a:spcPct val="90000"/>
            </a:lnSpc>
            <a:spcBef>
              <a:spcPct val="0"/>
            </a:spcBef>
            <a:spcAft>
              <a:spcPct val="15000"/>
            </a:spcAft>
            <a:buNone/>
          </a:pPr>
          <a:r>
            <a:rPr lang="en-GB" sz="1050" b="0" u="none" kern="1200"/>
            <a:t>organisations such as Perfectly Imperfect and </a:t>
          </a:r>
        </a:p>
        <a:p>
          <a:pPr marL="57150" lvl="1" indent="-57150" algn="l" defTabSz="466725" rtl="0">
            <a:lnSpc>
              <a:spcPct val="90000"/>
            </a:lnSpc>
            <a:spcBef>
              <a:spcPct val="0"/>
            </a:spcBef>
            <a:spcAft>
              <a:spcPct val="15000"/>
            </a:spcAft>
            <a:buNone/>
          </a:pPr>
          <a:r>
            <a:rPr lang="en-GB" sz="1050" b="0" u="none" kern="1200"/>
            <a:t>Polish Klan, in the aftermath of critical</a:t>
          </a:r>
        </a:p>
        <a:p>
          <a:pPr marL="57150" lvl="1" indent="-57150" algn="l" defTabSz="466725" rtl="0">
            <a:lnSpc>
              <a:spcPct val="90000"/>
            </a:lnSpc>
            <a:spcBef>
              <a:spcPct val="0"/>
            </a:spcBef>
            <a:spcAft>
              <a:spcPct val="15000"/>
            </a:spcAft>
            <a:buNone/>
          </a:pPr>
          <a:r>
            <a:rPr lang="en-GB" sz="1050" b="0" u="none" kern="1200"/>
            <a:t>incidents.</a:t>
          </a:r>
        </a:p>
        <a:p>
          <a:pPr marL="57150" lvl="1" indent="-57150" algn="l" defTabSz="466725" rtl="0">
            <a:lnSpc>
              <a:spcPct val="90000"/>
            </a:lnSpc>
            <a:spcBef>
              <a:spcPct val="0"/>
            </a:spcBef>
            <a:spcAft>
              <a:spcPct val="15000"/>
            </a:spcAft>
            <a:buNone/>
          </a:pPr>
          <a:endParaRPr lang="en-GB" sz="1050" b="0" u="none" kern="1200"/>
        </a:p>
      </dsp:txBody>
      <dsp:txXfrm>
        <a:off x="6011620" y="411518"/>
        <a:ext cx="2634753" cy="2362994"/>
      </dsp:txXfrm>
    </dsp:sp>
    <dsp:sp modelId="{687D6FE7-BC34-43C5-973A-FCCA99482850}">
      <dsp:nvSpPr>
        <dsp:cNvPr id="0" name=""/>
        <dsp:cNvSpPr/>
      </dsp:nvSpPr>
      <dsp:spPr>
        <a:xfrm>
          <a:off x="9015240" y="8318"/>
          <a:ext cx="2634753" cy="403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a:t>4</a:t>
          </a:r>
        </a:p>
      </dsp:txBody>
      <dsp:txXfrm>
        <a:off x="9015240" y="8318"/>
        <a:ext cx="2634753" cy="403200"/>
      </dsp:txXfrm>
    </dsp:sp>
    <dsp:sp modelId="{6FD26461-9065-4085-8AB2-044ED2116D24}">
      <dsp:nvSpPr>
        <dsp:cNvPr id="0" name=""/>
        <dsp:cNvSpPr/>
      </dsp:nvSpPr>
      <dsp:spPr>
        <a:xfrm>
          <a:off x="9015240" y="411518"/>
          <a:ext cx="2634753" cy="236299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None/>
          </a:pPr>
          <a:r>
            <a:rPr lang="en-GB" sz="1050" b="1" u="sng" kern="1200"/>
            <a:t>Continue to use technology to</a:t>
          </a:r>
        </a:p>
        <a:p>
          <a:pPr marL="57150" lvl="1" indent="-57150" algn="l" defTabSz="466725">
            <a:lnSpc>
              <a:spcPct val="90000"/>
            </a:lnSpc>
            <a:spcBef>
              <a:spcPct val="0"/>
            </a:spcBef>
            <a:spcAft>
              <a:spcPct val="15000"/>
            </a:spcAft>
            <a:buNone/>
          </a:pPr>
          <a:r>
            <a:rPr lang="en-GB" sz="1050" b="1" u="sng" kern="1200"/>
            <a:t>encourage more young people to talk</a:t>
          </a:r>
        </a:p>
        <a:p>
          <a:pPr marL="57150" lvl="1" indent="-57150" algn="l" defTabSz="466725">
            <a:lnSpc>
              <a:spcPct val="90000"/>
            </a:lnSpc>
            <a:spcBef>
              <a:spcPct val="0"/>
            </a:spcBef>
            <a:spcAft>
              <a:spcPct val="15000"/>
            </a:spcAft>
            <a:buNone/>
          </a:pPr>
          <a:r>
            <a:rPr lang="en-GB" sz="1050" b="1" u="sng" kern="1200"/>
            <a:t>about crimes that they are most</a:t>
          </a:r>
        </a:p>
        <a:p>
          <a:pPr marL="57150" lvl="1" indent="-57150" algn="l" defTabSz="466725">
            <a:lnSpc>
              <a:spcPct val="90000"/>
            </a:lnSpc>
            <a:spcBef>
              <a:spcPct val="0"/>
            </a:spcBef>
            <a:spcAft>
              <a:spcPct val="15000"/>
            </a:spcAft>
            <a:buNone/>
          </a:pPr>
          <a:r>
            <a:rPr lang="en-GB" sz="1050" b="1" u="sng" kern="1200"/>
            <a:t>worried about.</a:t>
          </a:r>
        </a:p>
        <a:p>
          <a:pPr marL="57150" lvl="1" indent="-57150" algn="l" defTabSz="466725">
            <a:lnSpc>
              <a:spcPct val="90000"/>
            </a:lnSpc>
            <a:spcBef>
              <a:spcPct val="0"/>
            </a:spcBef>
            <a:spcAft>
              <a:spcPct val="15000"/>
            </a:spcAft>
            <a:buNone/>
          </a:pPr>
          <a:r>
            <a:rPr lang="en-GB" sz="1050" kern="1200"/>
            <a:t>Throughout the year, the Hounslow Safer</a:t>
          </a:r>
        </a:p>
        <a:p>
          <a:pPr marL="57150" lvl="1" indent="-57150" algn="l" defTabSz="466725">
            <a:lnSpc>
              <a:spcPct val="90000"/>
            </a:lnSpc>
            <a:spcBef>
              <a:spcPct val="0"/>
            </a:spcBef>
            <a:spcAft>
              <a:spcPct val="15000"/>
            </a:spcAft>
            <a:buNone/>
          </a:pPr>
          <a:r>
            <a:rPr lang="en-GB" sz="1050" kern="1200"/>
            <a:t>Neighbourhood teams continued to use a</a:t>
          </a:r>
        </a:p>
        <a:p>
          <a:pPr marL="57150" lvl="1" indent="-57150" algn="l" defTabSz="466725">
            <a:lnSpc>
              <a:spcPct val="90000"/>
            </a:lnSpc>
            <a:spcBef>
              <a:spcPct val="0"/>
            </a:spcBef>
            <a:spcAft>
              <a:spcPct val="15000"/>
            </a:spcAft>
            <a:buNone/>
          </a:pPr>
          <a:r>
            <a:rPr lang="en-GB" sz="1050" kern="1200"/>
            <a:t>variety of online platforms such as X, </a:t>
          </a:r>
        </a:p>
        <a:p>
          <a:pPr marL="57150" lvl="1" indent="-57150" algn="l" defTabSz="466725">
            <a:lnSpc>
              <a:spcPct val="90000"/>
            </a:lnSpc>
            <a:spcBef>
              <a:spcPct val="0"/>
            </a:spcBef>
            <a:spcAft>
              <a:spcPct val="15000"/>
            </a:spcAft>
            <a:buNone/>
          </a:pPr>
          <a:r>
            <a:rPr lang="en-GB" sz="1050" kern="1200"/>
            <a:t>Facebook, Next-door &amp; OWL (Online Watch</a:t>
          </a:r>
        </a:p>
        <a:p>
          <a:pPr marL="57150" lvl="1" indent="-57150" algn="l" defTabSz="466725">
            <a:lnSpc>
              <a:spcPct val="90000"/>
            </a:lnSpc>
            <a:spcBef>
              <a:spcPct val="0"/>
            </a:spcBef>
            <a:spcAft>
              <a:spcPct val="15000"/>
            </a:spcAft>
            <a:buNone/>
          </a:pPr>
          <a:r>
            <a:rPr lang="en-GB" sz="1050" kern="1200"/>
            <a:t>Link) to communicate with residents and to</a:t>
          </a:r>
        </a:p>
        <a:p>
          <a:pPr marL="57150" lvl="1" indent="-57150" algn="l" defTabSz="466725">
            <a:lnSpc>
              <a:spcPct val="90000"/>
            </a:lnSpc>
            <a:spcBef>
              <a:spcPct val="0"/>
            </a:spcBef>
            <a:spcAft>
              <a:spcPct val="15000"/>
            </a:spcAft>
            <a:buNone/>
          </a:pPr>
          <a:r>
            <a:rPr lang="en-GB" sz="1050" kern="1200"/>
            <a:t>better understand the crimes that are</a:t>
          </a:r>
        </a:p>
        <a:p>
          <a:pPr marL="57150" lvl="1" indent="-57150" algn="l" defTabSz="466725">
            <a:lnSpc>
              <a:spcPct val="90000"/>
            </a:lnSpc>
            <a:spcBef>
              <a:spcPct val="0"/>
            </a:spcBef>
            <a:spcAft>
              <a:spcPct val="15000"/>
            </a:spcAft>
            <a:buNone/>
          </a:pPr>
          <a:r>
            <a:rPr lang="en-GB" sz="1050" kern="1200"/>
            <a:t>affecting young people in Hounslow. </a:t>
          </a:r>
        </a:p>
      </dsp:txBody>
      <dsp:txXfrm>
        <a:off x="9015240" y="411518"/>
        <a:ext cx="2634753" cy="23629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43754-43B6-4F0C-A9A7-128B31087C25}"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8885B-8259-4555-B3F2-45695644B6FD}" type="slidenum">
              <a:rPr lang="en-GB" smtClean="0"/>
              <a:t>‹#›</a:t>
            </a:fld>
            <a:endParaRPr lang="en-GB"/>
          </a:p>
        </p:txBody>
      </p:sp>
    </p:spTree>
    <p:extLst>
      <p:ext uri="{BB962C8B-B14F-4D97-AF65-F5344CB8AC3E}">
        <p14:creationId xmlns:p14="http://schemas.microsoft.com/office/powerpoint/2010/main" val="322761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F8885B-8259-4555-B3F2-45695644B6FD}" type="slidenum">
              <a:rPr lang="en-GB" smtClean="0"/>
              <a:t>3</a:t>
            </a:fld>
            <a:endParaRPr lang="en-GB"/>
          </a:p>
        </p:txBody>
      </p:sp>
    </p:spTree>
    <p:extLst>
      <p:ext uri="{BB962C8B-B14F-4D97-AF65-F5344CB8AC3E}">
        <p14:creationId xmlns:p14="http://schemas.microsoft.com/office/powerpoint/2010/main" val="383421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F8885B-8259-4555-B3F2-45695644B6FD}" type="slidenum">
              <a:rPr lang="en-GB" smtClean="0"/>
              <a:t>4</a:t>
            </a:fld>
            <a:endParaRPr lang="en-GB"/>
          </a:p>
        </p:txBody>
      </p:sp>
    </p:spTree>
    <p:extLst>
      <p:ext uri="{BB962C8B-B14F-4D97-AF65-F5344CB8AC3E}">
        <p14:creationId xmlns:p14="http://schemas.microsoft.com/office/powerpoint/2010/main" val="238853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01E06CC-8828-7F43-8BF9-ED3E777AC943}"/>
              </a:ext>
            </a:extLst>
          </p:cNvPr>
          <p:cNvSpPr>
            <a:spLocks noGrp="1"/>
          </p:cNvSpPr>
          <p:nvPr>
            <p:ph type="body" sz="quarter" idx="10" hasCustomPrompt="1"/>
          </p:nvPr>
        </p:nvSpPr>
        <p:spPr>
          <a:xfrm>
            <a:off x="307630" y="6450496"/>
            <a:ext cx="8784404" cy="407504"/>
          </a:xfrm>
          <a:prstGeom prst="rect">
            <a:avLst/>
          </a:prstGeom>
        </p:spPr>
        <p:txBody>
          <a:bodyPr wrap="square"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solidFill>
                  <a:schemeClr val="bg1"/>
                </a:solidFill>
                <a:latin typeface="Arial" panose="020B0604020202020204" pitchFamily="34" charset="0"/>
                <a:cs typeface="Arial" panose="020B0604020202020204" pitchFamily="34" charset="0"/>
              </a:rPr>
              <a:t>Supporting text here (</a:t>
            </a:r>
            <a:r>
              <a:rPr lang="en-US" b="0" i="0" err="1">
                <a:solidFill>
                  <a:schemeClr val="bg1"/>
                </a:solidFill>
                <a:latin typeface="Arial" panose="020B0604020202020204" pitchFamily="34" charset="0"/>
                <a:cs typeface="Arial" panose="020B0604020202020204" pitchFamily="34" charset="0"/>
              </a:rPr>
              <a:t>www.hounslow.gov.uk</a:t>
            </a:r>
            <a:r>
              <a:rPr lang="en-US" b="0" i="0">
                <a:solidFill>
                  <a:schemeClr val="bg1"/>
                </a:solidFill>
                <a:latin typeface="Arial" panose="020B0604020202020204" pitchFamily="34" charset="0"/>
                <a:cs typeface="Arial" panose="020B0604020202020204" pitchFamily="34" charset="0"/>
              </a:rPr>
              <a:t>/</a:t>
            </a:r>
            <a:r>
              <a:rPr lang="en-US" b="1" i="0" err="1">
                <a:solidFill>
                  <a:schemeClr val="bg1"/>
                </a:solidFill>
                <a:latin typeface="Arial" panose="020B0604020202020204" pitchFamily="34" charset="0"/>
                <a:cs typeface="Arial" panose="020B0604020202020204" pitchFamily="34" charset="0"/>
              </a:rPr>
              <a:t>onehounslow</a:t>
            </a:r>
            <a:r>
              <a:rPr lang="en-US" b="1" i="0">
                <a:solidFill>
                  <a:schemeClr val="bg1"/>
                </a:solidFill>
                <a:latin typeface="Arial" panose="020B0604020202020204" pitchFamily="34" charset="0"/>
                <a:cs typeface="Arial" panose="020B0604020202020204" pitchFamily="34" charset="0"/>
              </a:rPr>
              <a:t>)</a:t>
            </a:r>
          </a:p>
        </p:txBody>
      </p:sp>
      <p:sp>
        <p:nvSpPr>
          <p:cNvPr id="13" name="Text Placeholder 12">
            <a:extLst>
              <a:ext uri="{FF2B5EF4-FFF2-40B4-BE49-F238E27FC236}">
                <a16:creationId xmlns:a16="http://schemas.microsoft.com/office/drawing/2014/main" id="{6114C403-4FD0-2340-B9B4-B4596E8E231C}"/>
              </a:ext>
            </a:extLst>
          </p:cNvPr>
          <p:cNvSpPr>
            <a:spLocks noGrp="1"/>
          </p:cNvSpPr>
          <p:nvPr>
            <p:ph type="body" sz="quarter" idx="11" hasCustomPrompt="1"/>
          </p:nvPr>
        </p:nvSpPr>
        <p:spPr>
          <a:xfrm>
            <a:off x="3638461" y="193501"/>
            <a:ext cx="8269287" cy="391384"/>
          </a:xfrm>
          <a:prstGeom prst="rect">
            <a:avLst/>
          </a:prstGeom>
        </p:spPr>
        <p:txBody>
          <a:bodyPr lIns="36000" tIns="36000" rIns="36000" bIns="36000"/>
          <a:lstStyle>
            <a:lvl1pPr marL="0" indent="0" algn="r">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15" name="Text Placeholder 14">
            <a:extLst>
              <a:ext uri="{FF2B5EF4-FFF2-40B4-BE49-F238E27FC236}">
                <a16:creationId xmlns:a16="http://schemas.microsoft.com/office/drawing/2014/main" id="{8A8A23E0-9211-D447-954A-178939E406E0}"/>
              </a:ext>
            </a:extLst>
          </p:cNvPr>
          <p:cNvSpPr>
            <a:spLocks noGrp="1"/>
          </p:cNvSpPr>
          <p:nvPr>
            <p:ph type="body" sz="quarter" idx="12" hasCustomPrompt="1"/>
          </p:nvPr>
        </p:nvSpPr>
        <p:spPr>
          <a:xfrm>
            <a:off x="3638550" y="584815"/>
            <a:ext cx="8269288" cy="457200"/>
          </a:xfrm>
          <a:prstGeom prst="rect">
            <a:avLst/>
          </a:prstGeom>
        </p:spPr>
        <p:txBody>
          <a:bodyPr lIns="36000" tIns="36000" rIns="36000" bIns="36000"/>
          <a:lstStyle>
            <a:lvl1pPr marL="0" indent="0" algn="r">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9" name="Text Placeholder 18">
            <a:extLst>
              <a:ext uri="{FF2B5EF4-FFF2-40B4-BE49-F238E27FC236}">
                <a16:creationId xmlns:a16="http://schemas.microsoft.com/office/drawing/2014/main" id="{684151DD-9D84-3B42-8AAC-F607554ED748}"/>
              </a:ext>
            </a:extLst>
          </p:cNvPr>
          <p:cNvSpPr>
            <a:spLocks noGrp="1"/>
          </p:cNvSpPr>
          <p:nvPr>
            <p:ph type="body" sz="quarter" idx="14"/>
          </p:nvPr>
        </p:nvSpPr>
        <p:spPr>
          <a:xfrm>
            <a:off x="307974" y="1728789"/>
            <a:ext cx="11599773"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556F28B0-87A1-7941-AE85-3448C341D7D2}"/>
              </a:ext>
            </a:extLst>
          </p:cNvPr>
          <p:cNvSpPr>
            <a:spLocks noGrp="1"/>
          </p:cNvSpPr>
          <p:nvPr>
            <p:ph type="body" sz="quarter" idx="15"/>
          </p:nvPr>
        </p:nvSpPr>
        <p:spPr>
          <a:xfrm>
            <a:off x="307975" y="2563676"/>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18">
            <a:extLst>
              <a:ext uri="{FF2B5EF4-FFF2-40B4-BE49-F238E27FC236}">
                <a16:creationId xmlns:a16="http://schemas.microsoft.com/office/drawing/2014/main" id="{866FDA7F-BC75-B040-A9C9-89E10C9EF095}"/>
              </a:ext>
            </a:extLst>
          </p:cNvPr>
          <p:cNvSpPr>
            <a:spLocks noGrp="1"/>
          </p:cNvSpPr>
          <p:nvPr>
            <p:ph type="body" sz="quarter" idx="16"/>
          </p:nvPr>
        </p:nvSpPr>
        <p:spPr>
          <a:xfrm>
            <a:off x="307975" y="3408502"/>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8">
            <a:extLst>
              <a:ext uri="{FF2B5EF4-FFF2-40B4-BE49-F238E27FC236}">
                <a16:creationId xmlns:a16="http://schemas.microsoft.com/office/drawing/2014/main" id="{A9F79640-76DB-CA4C-9A0F-58BF84C12902}"/>
              </a:ext>
            </a:extLst>
          </p:cNvPr>
          <p:cNvSpPr>
            <a:spLocks noGrp="1"/>
          </p:cNvSpPr>
          <p:nvPr>
            <p:ph type="body" sz="quarter" idx="17"/>
          </p:nvPr>
        </p:nvSpPr>
        <p:spPr>
          <a:xfrm>
            <a:off x="307975" y="4223511"/>
            <a:ext cx="11599772"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extBox 1">
            <a:extLst>
              <a:ext uri="{FF2B5EF4-FFF2-40B4-BE49-F238E27FC236}">
                <a16:creationId xmlns:a16="http://schemas.microsoft.com/office/drawing/2014/main" id="{FE1B04A3-2184-5046-B0CB-D5DD27F890F6}"/>
              </a:ext>
            </a:extLst>
          </p:cNvPr>
          <p:cNvSpPr txBox="1"/>
          <p:nvPr userDrawn="1"/>
        </p:nvSpPr>
        <p:spPr>
          <a:xfrm>
            <a:off x="1820333" y="541867"/>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8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3202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8">
            <a:extLst>
              <a:ext uri="{FF2B5EF4-FFF2-40B4-BE49-F238E27FC236}">
                <a16:creationId xmlns:a16="http://schemas.microsoft.com/office/drawing/2014/main" id="{1ED21F25-22CB-5443-A9BC-83367E647310}"/>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8">
            <a:extLst>
              <a:ext uri="{FF2B5EF4-FFF2-40B4-BE49-F238E27FC236}">
                <a16:creationId xmlns:a16="http://schemas.microsoft.com/office/drawing/2014/main" id="{2D2E30F2-926B-C440-88E3-82040F3F6312}"/>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7E169A5-7855-C941-B552-37C77C1E4FF2}"/>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CEB5CE29-B484-A04F-965D-A14EB9F471B5}"/>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1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2C29FDB8-7B27-0B47-AF1E-CF8601FA380E}"/>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791C41C-7C7E-3F4C-8C0E-25A4CD42CA3B}"/>
              </a:ext>
            </a:extLst>
          </p:cNvPr>
          <p:cNvSpPr>
            <a:spLocks noGrp="1"/>
          </p:cNvSpPr>
          <p:nvPr>
            <p:ph idx="1"/>
          </p:nvPr>
        </p:nvSpPr>
        <p:spPr>
          <a:xfrm>
            <a:off x="495299" y="2466037"/>
            <a:ext cx="11339945" cy="3180509"/>
          </a:xfrm>
          <a:prstGeom prst="rect">
            <a:avLst/>
          </a:prstGeom>
        </p:spPr>
        <p:txBody>
          <a:bodyPr/>
          <a:lstStyle>
            <a:lvl1pPr marL="228600" indent="-228600">
              <a:buClr>
                <a:srgbClr val="45C2B1"/>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45C2B1"/>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45C2B1"/>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45C2B1"/>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45C2B1"/>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4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CA81B75-3789-864B-B320-3BA54CAB8F00}"/>
              </a:ext>
            </a:extLst>
          </p:cNvPr>
          <p:cNvSpPr>
            <a:spLocks noGrp="1"/>
          </p:cNvSpPr>
          <p:nvPr>
            <p:ph type="title"/>
          </p:nvPr>
        </p:nvSpPr>
        <p:spPr>
          <a:xfrm>
            <a:off x="398304" y="1046162"/>
            <a:ext cx="11436942"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C83E9548-1D4C-1B4F-BE56-5A9E27702DE5}"/>
              </a:ext>
            </a:extLst>
          </p:cNvPr>
          <p:cNvSpPr>
            <a:spLocks noGrp="1"/>
          </p:cNvSpPr>
          <p:nvPr>
            <p:ph sz="half" idx="1"/>
          </p:nvPr>
        </p:nvSpPr>
        <p:spPr>
          <a:xfrm>
            <a:off x="398303" y="2506662"/>
            <a:ext cx="5555686" cy="313988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2CF7C30-7694-BA48-B923-645893AC6922}"/>
              </a:ext>
            </a:extLst>
          </p:cNvPr>
          <p:cNvSpPr>
            <a:spLocks noGrp="1"/>
          </p:cNvSpPr>
          <p:nvPr>
            <p:ph sz="half" idx="2"/>
          </p:nvPr>
        </p:nvSpPr>
        <p:spPr>
          <a:xfrm>
            <a:off x="6279559" y="2506662"/>
            <a:ext cx="5555686" cy="313988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17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8DC7E8C-8131-DC43-87B0-09B939BC86A0}"/>
              </a:ext>
            </a:extLst>
          </p:cNvPr>
          <p:cNvSpPr>
            <a:spLocks noGrp="1"/>
          </p:cNvSpPr>
          <p:nvPr>
            <p:ph type="body" idx="1"/>
          </p:nvPr>
        </p:nvSpPr>
        <p:spPr>
          <a:xfrm>
            <a:off x="363682" y="2266373"/>
            <a:ext cx="5397474" cy="823912"/>
          </a:xfrm>
          <a:prstGeom prst="rect">
            <a:avLst/>
          </a:prstGeom>
        </p:spPr>
        <p:txBody>
          <a:bodyPr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C531462-3623-1C47-9444-5A7B3B0C9DFD}"/>
              </a:ext>
            </a:extLst>
          </p:cNvPr>
          <p:cNvSpPr>
            <a:spLocks noGrp="1"/>
          </p:cNvSpPr>
          <p:nvPr>
            <p:ph sz="half" idx="2"/>
          </p:nvPr>
        </p:nvSpPr>
        <p:spPr>
          <a:xfrm>
            <a:off x="363682" y="3090285"/>
            <a:ext cx="5397474" cy="255197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B1464215-77FB-0E4A-B16E-7E5736A5F575}"/>
              </a:ext>
            </a:extLst>
          </p:cNvPr>
          <p:cNvSpPr>
            <a:spLocks noGrp="1"/>
          </p:cNvSpPr>
          <p:nvPr>
            <p:ph type="body" sz="quarter" idx="3"/>
          </p:nvPr>
        </p:nvSpPr>
        <p:spPr>
          <a:xfrm>
            <a:off x="6224155" y="2266373"/>
            <a:ext cx="5424055" cy="823912"/>
          </a:xfrm>
          <a:prstGeom prst="rect">
            <a:avLst/>
          </a:prstGeom>
        </p:spPr>
        <p:txBody>
          <a:bodyPr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CC910977-6733-5C40-8740-5CDF4B588D32}"/>
              </a:ext>
            </a:extLst>
          </p:cNvPr>
          <p:cNvSpPr>
            <a:spLocks noGrp="1"/>
          </p:cNvSpPr>
          <p:nvPr>
            <p:ph sz="quarter" idx="4"/>
          </p:nvPr>
        </p:nvSpPr>
        <p:spPr>
          <a:xfrm>
            <a:off x="6224155" y="3090285"/>
            <a:ext cx="5424055" cy="255197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772942C3-0853-524E-8D0F-B85882D6735B}"/>
              </a:ext>
            </a:extLst>
          </p:cNvPr>
          <p:cNvSpPr>
            <a:spLocks noGrp="1"/>
          </p:cNvSpPr>
          <p:nvPr>
            <p:ph type="title"/>
          </p:nvPr>
        </p:nvSpPr>
        <p:spPr>
          <a:xfrm>
            <a:off x="363682" y="1046163"/>
            <a:ext cx="11284528" cy="1083974"/>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Text Placeholder 12">
            <a:extLst>
              <a:ext uri="{FF2B5EF4-FFF2-40B4-BE49-F238E27FC236}">
                <a16:creationId xmlns:a16="http://schemas.microsoft.com/office/drawing/2014/main" id="{6E9A4752-89AC-8E42-AA09-F37024B7B008}"/>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20" name="Text Placeholder 14">
            <a:extLst>
              <a:ext uri="{FF2B5EF4-FFF2-40B4-BE49-F238E27FC236}">
                <a16:creationId xmlns:a16="http://schemas.microsoft.com/office/drawing/2014/main" id="{03FE156A-B594-884E-B804-3C42967A036C}"/>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62944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A7167C86-46E0-E14F-A341-7A22D3F16CAA}"/>
              </a:ext>
            </a:extLst>
          </p:cNvPr>
          <p:cNvSpPr>
            <a:spLocks noGrp="1"/>
          </p:cNvSpPr>
          <p:nvPr>
            <p:ph type="body" sz="quarter" idx="13" hasCustomPrompt="1"/>
          </p:nvPr>
        </p:nvSpPr>
        <p:spPr>
          <a:xfrm>
            <a:off x="398393" y="6474208"/>
            <a:ext cx="8269288" cy="363010"/>
          </a:xfrm>
          <a:prstGeom prst="rect">
            <a:avLst/>
          </a:prstGeom>
        </p:spPr>
        <p:txBody>
          <a:bodyPr lIns="36000" tIns="36000" rIns="36000" bIns="36000"/>
          <a:lstStyle>
            <a:lvl1pPr marL="0" indent="0" algn="l">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08DF841-B0DF-7D4A-8FE4-BF7A939042B8}"/>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9C1BE660-80CD-4F49-9C14-6AA62FDDEEE6}"/>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22559DBE-1264-5243-B61D-227A3040CF33}"/>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19F17B3A-A475-2541-B1A9-C8151F89A3FC}"/>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Box 13">
            <a:extLst>
              <a:ext uri="{FF2B5EF4-FFF2-40B4-BE49-F238E27FC236}">
                <a16:creationId xmlns:a16="http://schemas.microsoft.com/office/drawing/2014/main" id="{256CA502-2C32-7148-B43A-B25B00DA49A8}"/>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3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E08828-F339-684E-91EC-F459E895010D}"/>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4" name="Content Placeholder 2">
            <a:extLst>
              <a:ext uri="{FF2B5EF4-FFF2-40B4-BE49-F238E27FC236}">
                <a16:creationId xmlns:a16="http://schemas.microsoft.com/office/drawing/2014/main" id="{5CBEDA7D-C005-7345-9A40-B4C512C10C97}"/>
              </a:ext>
            </a:extLst>
          </p:cNvPr>
          <p:cNvSpPr>
            <a:spLocks noGrp="1"/>
          </p:cNvSpPr>
          <p:nvPr>
            <p:ph idx="1"/>
          </p:nvPr>
        </p:nvSpPr>
        <p:spPr>
          <a:xfrm>
            <a:off x="495299" y="2466037"/>
            <a:ext cx="11339945" cy="3571082"/>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4CED86-F108-C04A-98D0-8F864BAB4F51}"/>
              </a:ext>
            </a:extLst>
          </p:cNvPr>
          <p:cNvSpPr>
            <a:spLocks noGrp="1"/>
          </p:cNvSpPr>
          <p:nvPr>
            <p:ph type="dt" sz="half" idx="10"/>
          </p:nvPr>
        </p:nvSpPr>
        <p:spPr>
          <a:xfrm>
            <a:off x="495299"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6" name="Footer Placeholder 4">
            <a:extLst>
              <a:ext uri="{FF2B5EF4-FFF2-40B4-BE49-F238E27FC236}">
                <a16:creationId xmlns:a16="http://schemas.microsoft.com/office/drawing/2014/main" id="{33E44DD6-7C45-C244-B228-464742A20BA5}"/>
              </a:ext>
            </a:extLst>
          </p:cNvPr>
          <p:cNvSpPr>
            <a:spLocks noGrp="1"/>
          </p:cNvSpPr>
          <p:nvPr>
            <p:ph type="ftr" sz="quarter" idx="11"/>
          </p:nvPr>
        </p:nvSpPr>
        <p:spPr>
          <a:xfrm>
            <a:off x="2490354" y="6356350"/>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38EF1DD4-805A-2B48-96B7-AF573BFF7D2C}"/>
              </a:ext>
            </a:extLst>
          </p:cNvPr>
          <p:cNvSpPr>
            <a:spLocks noGrp="1"/>
          </p:cNvSpPr>
          <p:nvPr>
            <p:ph type="sldNum" sz="quarter" idx="12"/>
          </p:nvPr>
        </p:nvSpPr>
        <p:spPr>
          <a:xfrm>
            <a:off x="6923809"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352328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D28F92-25AF-6645-9CBD-FED7E6AB8667}"/>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C6E442B5-27EC-D64F-8ADA-5835B5D8CDF2}"/>
              </a:ext>
            </a:extLst>
          </p:cNvPr>
          <p:cNvSpPr>
            <a:spLocks noGrp="1"/>
          </p:cNvSpPr>
          <p:nvPr>
            <p:ph sz="half" idx="1"/>
          </p:nvPr>
        </p:nvSpPr>
        <p:spPr>
          <a:xfrm>
            <a:off x="519544" y="2506662"/>
            <a:ext cx="5403273" cy="3436938"/>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08F4C32-2959-AC4A-8278-623072B2D6BB}"/>
              </a:ext>
            </a:extLst>
          </p:cNvPr>
          <p:cNvSpPr>
            <a:spLocks noGrp="1"/>
          </p:cNvSpPr>
          <p:nvPr>
            <p:ph sz="half" idx="2"/>
          </p:nvPr>
        </p:nvSpPr>
        <p:spPr>
          <a:xfrm>
            <a:off x="6400800" y="2506662"/>
            <a:ext cx="5403273" cy="3436938"/>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7B3DE328-CD6D-4845-B547-13011D0E7DB8}"/>
              </a:ext>
            </a:extLst>
          </p:cNvPr>
          <p:cNvSpPr>
            <a:spLocks noGrp="1"/>
          </p:cNvSpPr>
          <p:nvPr>
            <p:ph type="body" sz="quarter" idx="13" hasCustomPrompt="1"/>
          </p:nvPr>
        </p:nvSpPr>
        <p:spPr>
          <a:xfrm>
            <a:off x="519544" y="6387523"/>
            <a:ext cx="9455729" cy="391384"/>
          </a:xfrm>
          <a:prstGeom prst="rect">
            <a:avLst/>
          </a:prstGeom>
        </p:spPr>
        <p:txBody>
          <a:bodyPr lIns="36000" tIns="36000" rIns="36000" bIns="36000"/>
          <a:lstStyle>
            <a:lvl1pPr marL="0" indent="0" algn="l">
              <a:buNone/>
              <a:defRPr sz="20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043759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35C25A-8E22-6F41-90EC-7861B5BD2766}"/>
              </a:ext>
            </a:extLst>
          </p:cNvPr>
          <p:cNvSpPr>
            <a:spLocks noGrp="1"/>
          </p:cNvSpPr>
          <p:nvPr>
            <p:ph type="body" idx="1"/>
          </p:nvPr>
        </p:nvSpPr>
        <p:spPr>
          <a:xfrm>
            <a:off x="519545" y="2512436"/>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7511B353-74C7-3C4B-B30F-7B18F3B06FB8}"/>
              </a:ext>
            </a:extLst>
          </p:cNvPr>
          <p:cNvSpPr>
            <a:spLocks noGrp="1"/>
          </p:cNvSpPr>
          <p:nvPr>
            <p:ph sz="half" idx="2"/>
          </p:nvPr>
        </p:nvSpPr>
        <p:spPr>
          <a:xfrm>
            <a:off x="519545" y="3336348"/>
            <a:ext cx="5397474" cy="2721552"/>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95E01C69-CBAE-EB44-95F3-F75F46796C85}"/>
              </a:ext>
            </a:extLst>
          </p:cNvPr>
          <p:cNvSpPr>
            <a:spLocks noGrp="1"/>
          </p:cNvSpPr>
          <p:nvPr>
            <p:ph type="body" sz="quarter" idx="3"/>
          </p:nvPr>
        </p:nvSpPr>
        <p:spPr>
          <a:xfrm>
            <a:off x="6380018" y="2512436"/>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913E4EE7-0533-7244-B848-FCC02FF8C461}"/>
              </a:ext>
            </a:extLst>
          </p:cNvPr>
          <p:cNvSpPr>
            <a:spLocks noGrp="1"/>
          </p:cNvSpPr>
          <p:nvPr>
            <p:ph sz="quarter" idx="4"/>
          </p:nvPr>
        </p:nvSpPr>
        <p:spPr>
          <a:xfrm>
            <a:off x="6380018" y="3336348"/>
            <a:ext cx="5424055" cy="2721552"/>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F31AD7C-C0B1-4D40-9FC3-AE9F23A60F29}"/>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Date Placeholder 3">
            <a:extLst>
              <a:ext uri="{FF2B5EF4-FFF2-40B4-BE49-F238E27FC236}">
                <a16:creationId xmlns:a16="http://schemas.microsoft.com/office/drawing/2014/main" id="{F0A3A3DE-96FE-BB45-AB51-D13636FF2D05}"/>
              </a:ext>
            </a:extLst>
          </p:cNvPr>
          <p:cNvSpPr>
            <a:spLocks noGrp="1"/>
          </p:cNvSpPr>
          <p:nvPr>
            <p:ph type="dt" sz="half" idx="10"/>
          </p:nvPr>
        </p:nvSpPr>
        <p:spPr>
          <a:xfrm>
            <a:off x="519545"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3" name="Footer Placeholder 4">
            <a:extLst>
              <a:ext uri="{FF2B5EF4-FFF2-40B4-BE49-F238E27FC236}">
                <a16:creationId xmlns:a16="http://schemas.microsoft.com/office/drawing/2014/main" id="{3EEDF359-39C7-A74E-9674-C0DA85308FF6}"/>
              </a:ext>
            </a:extLst>
          </p:cNvPr>
          <p:cNvSpPr>
            <a:spLocks noGrp="1"/>
          </p:cNvSpPr>
          <p:nvPr>
            <p:ph type="ftr" sz="quarter" idx="11"/>
          </p:nvPr>
        </p:nvSpPr>
        <p:spPr>
          <a:xfrm>
            <a:off x="2514600" y="6356350"/>
            <a:ext cx="4114800" cy="365125"/>
          </a:xfrm>
          <a:prstGeom prst="rect">
            <a:avLst/>
          </a:prstGeom>
        </p:spPr>
        <p:txBody>
          <a:bodyPr/>
          <a:lstStyle>
            <a:lvl1pPr>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3ABFA89B-9361-DF46-88F0-47D18D7636DB}"/>
              </a:ext>
            </a:extLst>
          </p:cNvPr>
          <p:cNvSpPr>
            <a:spLocks noGrp="1"/>
          </p:cNvSpPr>
          <p:nvPr>
            <p:ph type="sldNum" sz="quarter" idx="12"/>
          </p:nvPr>
        </p:nvSpPr>
        <p:spPr>
          <a:xfrm>
            <a:off x="6948055"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132853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65B311-6283-1045-9450-E36AD34BD07D}"/>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7633B0FD-FCF4-A140-83CB-D0FF25F9A2A9}"/>
              </a:ext>
            </a:extLst>
          </p:cNvPr>
          <p:cNvSpPr>
            <a:spLocks noGrp="1"/>
          </p:cNvSpPr>
          <p:nvPr>
            <p:ph idx="1"/>
          </p:nvPr>
        </p:nvSpPr>
        <p:spPr>
          <a:xfrm>
            <a:off x="5067300" y="1091046"/>
            <a:ext cx="6819900" cy="4873625"/>
          </a:xfrm>
          <a:prstGeom prst="rect">
            <a:avLst/>
          </a:prstGeom>
        </p:spPr>
        <p:txBody>
          <a:bodyPr/>
          <a:lstStyle>
            <a:lvl1pPr marL="228600" indent="-228600">
              <a:buClr>
                <a:schemeClr val="accent4"/>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8534A1E0-CFDC-6349-9516-87ADA4D0E1FD}"/>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53D9E508-DA83-A74C-8F87-0666EC04E914}"/>
              </a:ext>
            </a:extLst>
          </p:cNvPr>
          <p:cNvSpPr>
            <a:spLocks noGrp="1"/>
          </p:cNvSpPr>
          <p:nvPr>
            <p:ph type="dt" sz="half" idx="10"/>
          </p:nvPr>
        </p:nvSpPr>
        <p:spPr>
          <a:xfrm>
            <a:off x="559234"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0" name="Footer Placeholder 4">
            <a:extLst>
              <a:ext uri="{FF2B5EF4-FFF2-40B4-BE49-F238E27FC236}">
                <a16:creationId xmlns:a16="http://schemas.microsoft.com/office/drawing/2014/main" id="{CF79663D-A0BC-9143-822C-49051B2744FD}"/>
              </a:ext>
            </a:extLst>
          </p:cNvPr>
          <p:cNvSpPr>
            <a:spLocks noGrp="1"/>
          </p:cNvSpPr>
          <p:nvPr>
            <p:ph type="ftr" sz="quarter" idx="11"/>
          </p:nvPr>
        </p:nvSpPr>
        <p:spPr>
          <a:xfrm>
            <a:off x="2554289" y="6356350"/>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4BAD2AA-361A-0245-B387-1BDE06D9CAD9}"/>
              </a:ext>
            </a:extLst>
          </p:cNvPr>
          <p:cNvSpPr>
            <a:spLocks noGrp="1"/>
          </p:cNvSpPr>
          <p:nvPr>
            <p:ph type="sldNum" sz="quarter" idx="12"/>
          </p:nvPr>
        </p:nvSpPr>
        <p:spPr>
          <a:xfrm>
            <a:off x="6987744"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86682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0692163-FC56-8E42-90BC-704AE3AC0718}"/>
              </a:ext>
            </a:extLst>
          </p:cNvPr>
          <p:cNvSpPr>
            <a:spLocks noGrp="1"/>
          </p:cNvSpPr>
          <p:nvPr>
            <p:ph type="body" sz="quarter" idx="11" hasCustomPrompt="1"/>
          </p:nvPr>
        </p:nvSpPr>
        <p:spPr>
          <a:xfrm>
            <a:off x="279034" y="117346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D77978C8-07A9-9346-985C-0E4D515B8811}"/>
              </a:ext>
            </a:extLst>
          </p:cNvPr>
          <p:cNvSpPr>
            <a:spLocks noGrp="1"/>
          </p:cNvSpPr>
          <p:nvPr>
            <p:ph type="body" sz="quarter" idx="12" hasCustomPrompt="1"/>
          </p:nvPr>
        </p:nvSpPr>
        <p:spPr>
          <a:xfrm>
            <a:off x="3638461" y="20408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853CE3C3-6FB8-A945-BA7B-E205C79B5F9C}"/>
              </a:ext>
            </a:extLst>
          </p:cNvPr>
          <p:cNvSpPr>
            <a:spLocks noGrp="1"/>
          </p:cNvSpPr>
          <p:nvPr>
            <p:ph type="body" sz="quarter" idx="13" hasCustomPrompt="1"/>
          </p:nvPr>
        </p:nvSpPr>
        <p:spPr>
          <a:xfrm>
            <a:off x="3638550" y="595396"/>
            <a:ext cx="8269288" cy="457200"/>
          </a:xfrm>
          <a:prstGeom prst="rect">
            <a:avLst/>
          </a:prstGeom>
        </p:spPr>
        <p:txBody>
          <a:bodyPr lIns="36000" tIns="36000" rIns="36000" bIns="36000"/>
          <a:lstStyle>
            <a:lvl1pPr marL="0" indent="0" algn="r">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456250A-0A95-7440-9299-B3008C8DC302}"/>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2374914C-4861-4740-89B1-B48EF914BB2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782574E6-077B-AC42-A11E-1ECAB4618DE2}"/>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91A94ED-3803-8B4A-AF99-AA1532E29DBE}"/>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31231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44C813F-D3B9-C74A-BBE1-4F7FD656F402}"/>
              </a:ext>
            </a:extLst>
          </p:cNvPr>
          <p:cNvSpPr>
            <a:spLocks noGrp="1"/>
          </p:cNvSpPr>
          <p:nvPr>
            <p:ph type="pic" idx="1"/>
          </p:nvPr>
        </p:nvSpPr>
        <p:spPr>
          <a:xfrm>
            <a:off x="5183187" y="1091045"/>
            <a:ext cx="6641667"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6B3E54ED-7AB0-9347-B35B-739EF52BAFA7}"/>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id="{B0CD115F-E56F-1E40-90B7-9CF6DA4BD158}"/>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A060A50-6E8A-844C-BA3C-4CC350458A31}"/>
              </a:ext>
            </a:extLst>
          </p:cNvPr>
          <p:cNvSpPr>
            <a:spLocks noGrp="1"/>
          </p:cNvSpPr>
          <p:nvPr>
            <p:ph type="dt" sz="half" idx="10"/>
          </p:nvPr>
        </p:nvSpPr>
        <p:spPr>
          <a:xfrm>
            <a:off x="8382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2" name="Footer Placeholder 4">
            <a:extLst>
              <a:ext uri="{FF2B5EF4-FFF2-40B4-BE49-F238E27FC236}">
                <a16:creationId xmlns:a16="http://schemas.microsoft.com/office/drawing/2014/main" id="{2F95E76F-3CD2-3447-A118-E6ADEC6E75E4}"/>
              </a:ext>
            </a:extLst>
          </p:cNvPr>
          <p:cNvSpPr>
            <a:spLocks noGrp="1"/>
          </p:cNvSpPr>
          <p:nvPr>
            <p:ph type="ftr" sz="quarter" idx="11"/>
          </p:nvPr>
        </p:nvSpPr>
        <p:spPr>
          <a:xfrm>
            <a:off x="2833255"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07B199FA-D2CB-694E-958F-FFFA2CBC2298}"/>
              </a:ext>
            </a:extLst>
          </p:cNvPr>
          <p:cNvSpPr>
            <a:spLocks noGrp="1"/>
          </p:cNvSpPr>
          <p:nvPr>
            <p:ph type="sldNum" sz="quarter" idx="12"/>
          </p:nvPr>
        </p:nvSpPr>
        <p:spPr>
          <a:xfrm>
            <a:off x="72667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2572762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257FE-AC6C-3F42-A404-632DE9FCB23E}"/>
              </a:ext>
            </a:extLst>
          </p:cNvPr>
          <p:cNvSpPr>
            <a:spLocks noGrp="1"/>
          </p:cNvSpPr>
          <p:nvPr>
            <p:ph type="title"/>
          </p:nvPr>
        </p:nvSpPr>
        <p:spPr>
          <a:xfrm>
            <a:off x="519545" y="1046162"/>
            <a:ext cx="11284528" cy="1325563"/>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Date Placeholder 3">
            <a:extLst>
              <a:ext uri="{FF2B5EF4-FFF2-40B4-BE49-F238E27FC236}">
                <a16:creationId xmlns:a16="http://schemas.microsoft.com/office/drawing/2014/main" id="{7BB0C453-CD0C-104A-895B-2FFCA92511AE}"/>
              </a:ext>
            </a:extLst>
          </p:cNvPr>
          <p:cNvSpPr>
            <a:spLocks noGrp="1"/>
          </p:cNvSpPr>
          <p:nvPr>
            <p:ph type="dt" sz="half" idx="10"/>
          </p:nvPr>
        </p:nvSpPr>
        <p:spPr>
          <a:xfrm>
            <a:off x="4953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9" name="Footer Placeholder 4">
            <a:extLst>
              <a:ext uri="{FF2B5EF4-FFF2-40B4-BE49-F238E27FC236}">
                <a16:creationId xmlns:a16="http://schemas.microsoft.com/office/drawing/2014/main" id="{E3A9F535-FAB0-654D-A447-50919FE63315}"/>
              </a:ext>
            </a:extLst>
          </p:cNvPr>
          <p:cNvSpPr>
            <a:spLocks noGrp="1"/>
          </p:cNvSpPr>
          <p:nvPr>
            <p:ph type="ftr" sz="quarter" idx="11"/>
          </p:nvPr>
        </p:nvSpPr>
        <p:spPr>
          <a:xfrm>
            <a:off x="2490355"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60EB89D8-8E7D-E64B-B758-14AAE56659B8}"/>
              </a:ext>
            </a:extLst>
          </p:cNvPr>
          <p:cNvSpPr>
            <a:spLocks noGrp="1"/>
          </p:cNvSpPr>
          <p:nvPr>
            <p:ph type="sldNum" sz="quarter" idx="12"/>
          </p:nvPr>
        </p:nvSpPr>
        <p:spPr>
          <a:xfrm>
            <a:off x="69238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2833610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5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484692"/>
            <a:ext cx="11339945" cy="169739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334636"/>
            <a:ext cx="11339945" cy="4038672"/>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534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505835"/>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059852"/>
            <a:ext cx="5403273" cy="379022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059852"/>
            <a:ext cx="5403273" cy="379022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7077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1961718"/>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2785630"/>
            <a:ext cx="5397474" cy="308523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1961718"/>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2785630"/>
            <a:ext cx="5424055" cy="308523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495444"/>
            <a:ext cx="11284528" cy="1325563"/>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41568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571501"/>
            <a:ext cx="4210193" cy="1600200"/>
          </a:xfrm>
          <a:prstGeom prst="rect">
            <a:avLst/>
          </a:prstGeom>
        </p:spPr>
        <p:txBody>
          <a:bodyPr anchor="b"/>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571501"/>
            <a:ext cx="6819900" cy="5290896"/>
          </a:xfrm>
          <a:prstGeom prst="rect">
            <a:avLst/>
          </a:prstGeom>
        </p:spPr>
        <p:txBody>
          <a:bodyPr/>
          <a:lstStyle>
            <a:lvl1pPr marL="228600" indent="-228600">
              <a:buClr>
                <a:schemeClr val="accent4"/>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171701"/>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43381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561108"/>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561109"/>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161309"/>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41364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547398"/>
            <a:ext cx="11284528" cy="1769775"/>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36209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1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43FA858-EBA4-5546-82C5-2080D68DEF46}"/>
              </a:ext>
            </a:extLst>
          </p:cNvPr>
          <p:cNvSpPr>
            <a:spLocks noGrp="1"/>
          </p:cNvSpPr>
          <p:nvPr>
            <p:ph type="body" sz="quarter" idx="11" hasCustomPrompt="1"/>
          </p:nvPr>
        </p:nvSpPr>
        <p:spPr>
          <a:xfrm>
            <a:off x="279034" y="117767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E918A299-5943-434A-9995-9E06FEE16F24}"/>
              </a:ext>
            </a:extLst>
          </p:cNvPr>
          <p:cNvSpPr>
            <a:spLocks noGrp="1"/>
          </p:cNvSpPr>
          <p:nvPr>
            <p:ph type="body" sz="quarter" idx="12" hasCustomPrompt="1"/>
          </p:nvPr>
        </p:nvSpPr>
        <p:spPr>
          <a:xfrm>
            <a:off x="3638461" y="20829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BF1B983D-ECD0-C94B-A47D-517FDCD87404}"/>
              </a:ext>
            </a:extLst>
          </p:cNvPr>
          <p:cNvSpPr>
            <a:spLocks noGrp="1"/>
          </p:cNvSpPr>
          <p:nvPr>
            <p:ph type="body" sz="quarter" idx="13" hasCustomPrompt="1"/>
          </p:nvPr>
        </p:nvSpPr>
        <p:spPr>
          <a:xfrm>
            <a:off x="3638550" y="599606"/>
            <a:ext cx="8269288" cy="457200"/>
          </a:xfrm>
          <a:prstGeom prst="rect">
            <a:avLst/>
          </a:prstGeom>
        </p:spPr>
        <p:txBody>
          <a:bodyPr lIns="36000" tIns="36000" rIns="36000" bIns="36000"/>
          <a:lstStyle>
            <a:lvl1pPr marL="0" indent="0" algn="r">
              <a:buNone/>
              <a:defRPr sz="1800" b="0"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519F8B3-C706-994D-A0BA-415865FBBB4C}"/>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3"/>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42765E4A-EB95-0C45-A8E5-4197BE9B5F9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C849AC37-340F-0A45-A16A-7AFE181913BD}"/>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E15B78CE-7FFD-644C-ACFA-04E169C3ED9B}"/>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6380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1087365"/>
            <a:ext cx="11339945" cy="1583099"/>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819328"/>
            <a:ext cx="11339945" cy="3851636"/>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839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1129289"/>
            <a:ext cx="11284528" cy="1461821"/>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683306"/>
            <a:ext cx="5403273" cy="379022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683306"/>
            <a:ext cx="5403273" cy="3790229"/>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503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2543609"/>
            <a:ext cx="5397474" cy="823912"/>
          </a:xfrm>
          <a:prstGeom prst="rect">
            <a:avLst/>
          </a:prstGeom>
        </p:spPr>
        <p:txBody>
          <a:bodyPr anchor="b"/>
          <a:lstStyle>
            <a:lvl1pPr marL="0" indent="0">
              <a:buNone/>
              <a:defRPr sz="24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3367521"/>
            <a:ext cx="5397474" cy="308523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2543609"/>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3367521"/>
            <a:ext cx="5424055" cy="3085234"/>
          </a:xfrm>
          <a:prstGeom prst="rect">
            <a:avLst/>
          </a:prstGeom>
        </p:spPr>
        <p:txBody>
          <a:bodyPr/>
          <a:lstStyle>
            <a:lvl1pPr marL="228600" indent="-228600">
              <a:buClr>
                <a:schemeClr val="accent4"/>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1077335"/>
            <a:ext cx="11284528"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306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1101437"/>
            <a:ext cx="6819900" cy="5290896"/>
          </a:xfrm>
          <a:prstGeom prst="rect">
            <a:avLst/>
          </a:prstGeom>
        </p:spPr>
        <p:txBody>
          <a:bodyPr/>
          <a:lstStyle>
            <a:lvl1pPr marL="228600" indent="-228600">
              <a:buClr>
                <a:schemeClr val="accent4"/>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chemeClr val="accent4"/>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chemeClr val="accent4"/>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chemeClr val="accent4"/>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chemeClr val="accent4"/>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701637"/>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01866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1101436"/>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701637"/>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7531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1087726"/>
            <a:ext cx="11284528" cy="1769775"/>
          </a:xfrm>
          <a:prstGeom prst="rect">
            <a:avLst/>
          </a:prstGeom>
        </p:spPr>
        <p:txBody>
          <a:bodyPr/>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4811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01E06CC-8828-7F43-8BF9-ED3E777AC943}"/>
              </a:ext>
            </a:extLst>
          </p:cNvPr>
          <p:cNvSpPr>
            <a:spLocks noGrp="1"/>
          </p:cNvSpPr>
          <p:nvPr>
            <p:ph type="body" sz="quarter" idx="10" hasCustomPrompt="1"/>
          </p:nvPr>
        </p:nvSpPr>
        <p:spPr>
          <a:xfrm>
            <a:off x="307630" y="6450496"/>
            <a:ext cx="8784404" cy="407504"/>
          </a:xfrm>
          <a:prstGeom prst="rect">
            <a:avLst/>
          </a:prstGeom>
        </p:spPr>
        <p:txBody>
          <a:bodyPr wrap="square"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solidFill>
                  <a:schemeClr val="bg1"/>
                </a:solidFill>
                <a:latin typeface="Arial" panose="020B0604020202020204" pitchFamily="34" charset="0"/>
                <a:cs typeface="Arial" panose="020B0604020202020204" pitchFamily="34" charset="0"/>
              </a:rPr>
              <a:t>Supporting text here (</a:t>
            </a:r>
            <a:r>
              <a:rPr lang="en-US" b="0" i="0" err="1">
                <a:solidFill>
                  <a:schemeClr val="bg1"/>
                </a:solidFill>
                <a:latin typeface="Arial" panose="020B0604020202020204" pitchFamily="34" charset="0"/>
                <a:cs typeface="Arial" panose="020B0604020202020204" pitchFamily="34" charset="0"/>
              </a:rPr>
              <a:t>www.hounslow.gov.uk</a:t>
            </a:r>
            <a:r>
              <a:rPr lang="en-US" b="0" i="0">
                <a:solidFill>
                  <a:schemeClr val="bg1"/>
                </a:solidFill>
                <a:latin typeface="Arial" panose="020B0604020202020204" pitchFamily="34" charset="0"/>
                <a:cs typeface="Arial" panose="020B0604020202020204" pitchFamily="34" charset="0"/>
              </a:rPr>
              <a:t>/</a:t>
            </a:r>
            <a:r>
              <a:rPr lang="en-US" b="1" i="0" err="1">
                <a:solidFill>
                  <a:schemeClr val="bg1"/>
                </a:solidFill>
                <a:latin typeface="Arial" panose="020B0604020202020204" pitchFamily="34" charset="0"/>
                <a:cs typeface="Arial" panose="020B0604020202020204" pitchFamily="34" charset="0"/>
              </a:rPr>
              <a:t>onehounslow</a:t>
            </a:r>
            <a:r>
              <a:rPr lang="en-US" b="1" i="0">
                <a:solidFill>
                  <a:schemeClr val="bg1"/>
                </a:solidFill>
                <a:latin typeface="Arial" panose="020B0604020202020204" pitchFamily="34" charset="0"/>
                <a:cs typeface="Arial" panose="020B0604020202020204" pitchFamily="34" charset="0"/>
              </a:rPr>
              <a:t>)</a:t>
            </a:r>
          </a:p>
        </p:txBody>
      </p:sp>
      <p:sp>
        <p:nvSpPr>
          <p:cNvPr id="13" name="Text Placeholder 12">
            <a:extLst>
              <a:ext uri="{FF2B5EF4-FFF2-40B4-BE49-F238E27FC236}">
                <a16:creationId xmlns:a16="http://schemas.microsoft.com/office/drawing/2014/main" id="{6114C403-4FD0-2340-B9B4-B4596E8E231C}"/>
              </a:ext>
            </a:extLst>
          </p:cNvPr>
          <p:cNvSpPr>
            <a:spLocks noGrp="1"/>
          </p:cNvSpPr>
          <p:nvPr>
            <p:ph type="body" sz="quarter" idx="11" hasCustomPrompt="1"/>
          </p:nvPr>
        </p:nvSpPr>
        <p:spPr>
          <a:xfrm>
            <a:off x="3638461" y="193501"/>
            <a:ext cx="8269287" cy="391384"/>
          </a:xfrm>
          <a:prstGeom prst="rect">
            <a:avLst/>
          </a:prstGeom>
        </p:spPr>
        <p:txBody>
          <a:bodyPr lIns="36000" tIns="36000" rIns="36000" bIns="36000"/>
          <a:lstStyle>
            <a:lvl1pPr marL="0" indent="0" algn="r">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15" name="Text Placeholder 14">
            <a:extLst>
              <a:ext uri="{FF2B5EF4-FFF2-40B4-BE49-F238E27FC236}">
                <a16:creationId xmlns:a16="http://schemas.microsoft.com/office/drawing/2014/main" id="{8A8A23E0-9211-D447-954A-178939E406E0}"/>
              </a:ext>
            </a:extLst>
          </p:cNvPr>
          <p:cNvSpPr>
            <a:spLocks noGrp="1"/>
          </p:cNvSpPr>
          <p:nvPr>
            <p:ph type="body" sz="quarter" idx="12" hasCustomPrompt="1"/>
          </p:nvPr>
        </p:nvSpPr>
        <p:spPr>
          <a:xfrm>
            <a:off x="3638550" y="584815"/>
            <a:ext cx="8269288" cy="457200"/>
          </a:xfrm>
          <a:prstGeom prst="rect">
            <a:avLst/>
          </a:prstGeom>
        </p:spPr>
        <p:txBody>
          <a:bodyPr lIns="36000" tIns="36000" rIns="36000" bIns="36000"/>
          <a:lstStyle>
            <a:lvl1pPr marL="0" indent="0" algn="r">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9" name="Text Placeholder 18">
            <a:extLst>
              <a:ext uri="{FF2B5EF4-FFF2-40B4-BE49-F238E27FC236}">
                <a16:creationId xmlns:a16="http://schemas.microsoft.com/office/drawing/2014/main" id="{684151DD-9D84-3B42-8AAC-F607554ED748}"/>
              </a:ext>
            </a:extLst>
          </p:cNvPr>
          <p:cNvSpPr>
            <a:spLocks noGrp="1"/>
          </p:cNvSpPr>
          <p:nvPr>
            <p:ph type="body" sz="quarter" idx="14"/>
          </p:nvPr>
        </p:nvSpPr>
        <p:spPr>
          <a:xfrm>
            <a:off x="307974" y="1728789"/>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556F28B0-87A1-7941-AE85-3448C341D7D2}"/>
              </a:ext>
            </a:extLst>
          </p:cNvPr>
          <p:cNvSpPr>
            <a:spLocks noGrp="1"/>
          </p:cNvSpPr>
          <p:nvPr>
            <p:ph type="body" sz="quarter" idx="15"/>
          </p:nvPr>
        </p:nvSpPr>
        <p:spPr>
          <a:xfrm>
            <a:off x="307975" y="2563676"/>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18">
            <a:extLst>
              <a:ext uri="{FF2B5EF4-FFF2-40B4-BE49-F238E27FC236}">
                <a16:creationId xmlns:a16="http://schemas.microsoft.com/office/drawing/2014/main" id="{866FDA7F-BC75-B040-A9C9-89E10C9EF095}"/>
              </a:ext>
            </a:extLst>
          </p:cNvPr>
          <p:cNvSpPr>
            <a:spLocks noGrp="1"/>
          </p:cNvSpPr>
          <p:nvPr>
            <p:ph type="body" sz="quarter" idx="16"/>
          </p:nvPr>
        </p:nvSpPr>
        <p:spPr>
          <a:xfrm>
            <a:off x="307975" y="3408502"/>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8">
            <a:extLst>
              <a:ext uri="{FF2B5EF4-FFF2-40B4-BE49-F238E27FC236}">
                <a16:creationId xmlns:a16="http://schemas.microsoft.com/office/drawing/2014/main" id="{A9F79640-76DB-CA4C-9A0F-58BF84C12902}"/>
              </a:ext>
            </a:extLst>
          </p:cNvPr>
          <p:cNvSpPr>
            <a:spLocks noGrp="1"/>
          </p:cNvSpPr>
          <p:nvPr>
            <p:ph type="body" sz="quarter" idx="17"/>
          </p:nvPr>
        </p:nvSpPr>
        <p:spPr>
          <a:xfrm>
            <a:off x="307975" y="4223511"/>
            <a:ext cx="11599772"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extBox 1">
            <a:extLst>
              <a:ext uri="{FF2B5EF4-FFF2-40B4-BE49-F238E27FC236}">
                <a16:creationId xmlns:a16="http://schemas.microsoft.com/office/drawing/2014/main" id="{FE1B04A3-2184-5046-B0CB-D5DD27F890F6}"/>
              </a:ext>
            </a:extLst>
          </p:cNvPr>
          <p:cNvSpPr txBox="1"/>
          <p:nvPr userDrawn="1"/>
        </p:nvSpPr>
        <p:spPr>
          <a:xfrm>
            <a:off x="1820333" y="541867"/>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492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0692163-FC56-8E42-90BC-704AE3AC0718}"/>
              </a:ext>
            </a:extLst>
          </p:cNvPr>
          <p:cNvSpPr>
            <a:spLocks noGrp="1"/>
          </p:cNvSpPr>
          <p:nvPr>
            <p:ph type="body" sz="quarter" idx="11" hasCustomPrompt="1"/>
          </p:nvPr>
        </p:nvSpPr>
        <p:spPr>
          <a:xfrm>
            <a:off x="279034" y="117346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D77978C8-07A9-9346-985C-0E4D515B8811}"/>
              </a:ext>
            </a:extLst>
          </p:cNvPr>
          <p:cNvSpPr>
            <a:spLocks noGrp="1"/>
          </p:cNvSpPr>
          <p:nvPr>
            <p:ph type="body" sz="quarter" idx="12" hasCustomPrompt="1"/>
          </p:nvPr>
        </p:nvSpPr>
        <p:spPr>
          <a:xfrm>
            <a:off x="3638461" y="20408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853CE3C3-6FB8-A945-BA7B-E205C79B5F9C}"/>
              </a:ext>
            </a:extLst>
          </p:cNvPr>
          <p:cNvSpPr>
            <a:spLocks noGrp="1"/>
          </p:cNvSpPr>
          <p:nvPr>
            <p:ph type="body" sz="quarter" idx="13" hasCustomPrompt="1"/>
          </p:nvPr>
        </p:nvSpPr>
        <p:spPr>
          <a:xfrm>
            <a:off x="3638550" y="595396"/>
            <a:ext cx="8269288" cy="457200"/>
          </a:xfrm>
          <a:prstGeom prst="rect">
            <a:avLst/>
          </a:prstGeom>
        </p:spPr>
        <p:txBody>
          <a:bodyPr lIns="36000" tIns="36000" rIns="36000" bIns="36000"/>
          <a:lstStyle>
            <a:lvl1pPr marL="0" indent="0" algn="r">
              <a:buNone/>
              <a:defRPr sz="1800" b="0"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456250A-0A95-7440-9299-B3008C8DC302}"/>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2374914C-4861-4740-89B1-B48EF914BB2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782574E6-077B-AC42-A11E-1ECAB4618DE2}"/>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91A94ED-3803-8B4A-AF99-AA1532E29DBE}"/>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1"/>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12617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43FA858-EBA4-5546-82C5-2080D68DEF46}"/>
              </a:ext>
            </a:extLst>
          </p:cNvPr>
          <p:cNvSpPr>
            <a:spLocks noGrp="1"/>
          </p:cNvSpPr>
          <p:nvPr>
            <p:ph type="body" sz="quarter" idx="11" hasCustomPrompt="1"/>
          </p:nvPr>
        </p:nvSpPr>
        <p:spPr>
          <a:xfrm>
            <a:off x="279034" y="117767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E918A299-5943-434A-9995-9E06FEE16F24}"/>
              </a:ext>
            </a:extLst>
          </p:cNvPr>
          <p:cNvSpPr>
            <a:spLocks noGrp="1"/>
          </p:cNvSpPr>
          <p:nvPr>
            <p:ph type="body" sz="quarter" idx="12" hasCustomPrompt="1"/>
          </p:nvPr>
        </p:nvSpPr>
        <p:spPr>
          <a:xfrm>
            <a:off x="3638461" y="20829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BF1B983D-ECD0-C94B-A47D-517FDCD87404}"/>
              </a:ext>
            </a:extLst>
          </p:cNvPr>
          <p:cNvSpPr>
            <a:spLocks noGrp="1"/>
          </p:cNvSpPr>
          <p:nvPr>
            <p:ph type="body" sz="quarter" idx="13" hasCustomPrompt="1"/>
          </p:nvPr>
        </p:nvSpPr>
        <p:spPr>
          <a:xfrm>
            <a:off x="3638550" y="599606"/>
            <a:ext cx="8269288" cy="457200"/>
          </a:xfrm>
          <a:prstGeom prst="rect">
            <a:avLst/>
          </a:prstGeom>
        </p:spPr>
        <p:txBody>
          <a:bodyPr lIns="36000" tIns="36000" rIns="36000" bIns="36000"/>
          <a:lstStyle>
            <a:lvl1pPr marL="0" indent="0" algn="r">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519F8B3-C706-994D-A0BA-415865FBBB4C}"/>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42765E4A-EB95-0C45-A8E5-4197BE9B5F9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C849AC37-340F-0A45-A16A-7AFE181913BD}"/>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E15B78CE-7FFD-644C-ACFA-04E169C3ED9B}"/>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1"/>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38293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3E2997CA-600A-8B4A-91B2-AFC6A4B39A8C}"/>
              </a:ext>
            </a:extLst>
          </p:cNvPr>
          <p:cNvSpPr>
            <a:spLocks noGrp="1"/>
          </p:cNvSpPr>
          <p:nvPr>
            <p:ph type="body" sz="quarter" idx="12" hasCustomPrompt="1"/>
          </p:nvPr>
        </p:nvSpPr>
        <p:spPr>
          <a:xfrm>
            <a:off x="398304" y="6079824"/>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E1A9A40B-DC86-9A42-8D30-32BB4E06C614}"/>
              </a:ext>
            </a:extLst>
          </p:cNvPr>
          <p:cNvSpPr>
            <a:spLocks noGrp="1"/>
          </p:cNvSpPr>
          <p:nvPr>
            <p:ph type="body" sz="quarter" idx="13" hasCustomPrompt="1"/>
          </p:nvPr>
        </p:nvSpPr>
        <p:spPr>
          <a:xfrm>
            <a:off x="398393" y="6471138"/>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4" name="Text Placeholder 18">
            <a:extLst>
              <a:ext uri="{FF2B5EF4-FFF2-40B4-BE49-F238E27FC236}">
                <a16:creationId xmlns:a16="http://schemas.microsoft.com/office/drawing/2014/main" id="{3B30D3A2-87B3-7544-AEA9-9EE0269FA0C4}"/>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1523B86A-A119-7648-A696-DD913EB10AAD}"/>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8">
            <a:extLst>
              <a:ext uri="{FF2B5EF4-FFF2-40B4-BE49-F238E27FC236}">
                <a16:creationId xmlns:a16="http://schemas.microsoft.com/office/drawing/2014/main" id="{D93FE1B6-CAD3-634A-A60D-23446F016060}"/>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8">
            <a:extLst>
              <a:ext uri="{FF2B5EF4-FFF2-40B4-BE49-F238E27FC236}">
                <a16:creationId xmlns:a16="http://schemas.microsoft.com/office/drawing/2014/main" id="{9099081A-D55E-9C4B-8558-A5393F1407BE}"/>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5108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3E2997CA-600A-8B4A-91B2-AFC6A4B39A8C}"/>
              </a:ext>
            </a:extLst>
          </p:cNvPr>
          <p:cNvSpPr>
            <a:spLocks noGrp="1"/>
          </p:cNvSpPr>
          <p:nvPr>
            <p:ph type="body" sz="quarter" idx="12" hasCustomPrompt="1"/>
          </p:nvPr>
        </p:nvSpPr>
        <p:spPr>
          <a:xfrm>
            <a:off x="398304" y="6079824"/>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E1A9A40B-DC86-9A42-8D30-32BB4E06C614}"/>
              </a:ext>
            </a:extLst>
          </p:cNvPr>
          <p:cNvSpPr>
            <a:spLocks noGrp="1"/>
          </p:cNvSpPr>
          <p:nvPr>
            <p:ph type="body" sz="quarter" idx="13" hasCustomPrompt="1"/>
          </p:nvPr>
        </p:nvSpPr>
        <p:spPr>
          <a:xfrm>
            <a:off x="398393" y="6471138"/>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4" name="Text Placeholder 18">
            <a:extLst>
              <a:ext uri="{FF2B5EF4-FFF2-40B4-BE49-F238E27FC236}">
                <a16:creationId xmlns:a16="http://schemas.microsoft.com/office/drawing/2014/main" id="{3B30D3A2-87B3-7544-AEA9-9EE0269FA0C4}"/>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1523B86A-A119-7648-A696-DD913EB10AAD}"/>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8">
            <a:extLst>
              <a:ext uri="{FF2B5EF4-FFF2-40B4-BE49-F238E27FC236}">
                <a16:creationId xmlns:a16="http://schemas.microsoft.com/office/drawing/2014/main" id="{D93FE1B6-CAD3-634A-A60D-23446F016060}"/>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8">
            <a:extLst>
              <a:ext uri="{FF2B5EF4-FFF2-40B4-BE49-F238E27FC236}">
                <a16:creationId xmlns:a16="http://schemas.microsoft.com/office/drawing/2014/main" id="{9099081A-D55E-9C4B-8558-A5393F1407BE}"/>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65989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2" name="Text Placeholder 18">
            <a:extLst>
              <a:ext uri="{FF2B5EF4-FFF2-40B4-BE49-F238E27FC236}">
                <a16:creationId xmlns:a16="http://schemas.microsoft.com/office/drawing/2014/main" id="{4F0A735D-C109-D040-9416-FBA440D59838}"/>
              </a:ext>
            </a:extLst>
          </p:cNvPr>
          <p:cNvSpPr>
            <a:spLocks noGrp="1"/>
          </p:cNvSpPr>
          <p:nvPr>
            <p:ph type="body" sz="quarter" idx="14"/>
          </p:nvPr>
        </p:nvSpPr>
        <p:spPr>
          <a:xfrm>
            <a:off x="398304" y="1474127"/>
            <a:ext cx="11509678" cy="537334"/>
          </a:xfrm>
          <a:prstGeom prst="rect">
            <a:avLst/>
          </a:prstGeom>
        </p:spPr>
        <p:txBody>
          <a:bodyPr/>
          <a:lstStyle>
            <a:lvl1pPr marL="0" indent="0">
              <a:buNone/>
              <a:defRPr sz="3200" b="1" i="0">
                <a:solidFill>
                  <a:schemeClr val="accent3"/>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2A70D52-1A63-5A44-8B29-4D596D7B888F}"/>
              </a:ext>
            </a:extLst>
          </p:cNvPr>
          <p:cNvSpPr>
            <a:spLocks noGrp="1"/>
          </p:cNvSpPr>
          <p:nvPr>
            <p:ph type="body" sz="quarter" idx="15"/>
          </p:nvPr>
        </p:nvSpPr>
        <p:spPr>
          <a:xfrm>
            <a:off x="398303" y="2309014"/>
            <a:ext cx="11509677"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8">
            <a:extLst>
              <a:ext uri="{FF2B5EF4-FFF2-40B4-BE49-F238E27FC236}">
                <a16:creationId xmlns:a16="http://schemas.microsoft.com/office/drawing/2014/main" id="{B3C27C28-0D54-AC4B-B20A-CAEB0A40C01C}"/>
              </a:ext>
            </a:extLst>
          </p:cNvPr>
          <p:cNvSpPr>
            <a:spLocks noGrp="1"/>
          </p:cNvSpPr>
          <p:nvPr>
            <p:ph type="body" sz="quarter" idx="16"/>
          </p:nvPr>
        </p:nvSpPr>
        <p:spPr>
          <a:xfrm>
            <a:off x="398304" y="3153840"/>
            <a:ext cx="1150967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FAD0D976-19CF-6F48-85DB-6B1815614F67}"/>
              </a:ext>
            </a:extLst>
          </p:cNvPr>
          <p:cNvSpPr>
            <a:spLocks noGrp="1"/>
          </p:cNvSpPr>
          <p:nvPr>
            <p:ph type="body" sz="quarter" idx="17"/>
          </p:nvPr>
        </p:nvSpPr>
        <p:spPr>
          <a:xfrm>
            <a:off x="398304" y="3968849"/>
            <a:ext cx="1150967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60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912FF60-C1FC-C947-B3C3-04210AE4C344}"/>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699E716D-3C53-4C43-A854-422919A265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08981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C9D61FBB-86A6-534C-9020-01594CD32722}"/>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4">
            <a:extLst>
              <a:ext uri="{FF2B5EF4-FFF2-40B4-BE49-F238E27FC236}">
                <a16:creationId xmlns:a16="http://schemas.microsoft.com/office/drawing/2014/main" id="{70E886F5-769D-E64F-B705-31572BF08DAA}"/>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8">
            <a:extLst>
              <a:ext uri="{FF2B5EF4-FFF2-40B4-BE49-F238E27FC236}">
                <a16:creationId xmlns:a16="http://schemas.microsoft.com/office/drawing/2014/main" id="{E064874D-89BE-D248-A602-A496C2D45A57}"/>
              </a:ext>
            </a:extLst>
          </p:cNvPr>
          <p:cNvSpPr>
            <a:spLocks noGrp="1"/>
          </p:cNvSpPr>
          <p:nvPr>
            <p:ph type="body" sz="quarter" idx="14"/>
          </p:nvPr>
        </p:nvSpPr>
        <p:spPr>
          <a:xfrm>
            <a:off x="398303" y="1474127"/>
            <a:ext cx="11405769" cy="537334"/>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66AD06B-0627-6F4B-BBEF-147DC816DC67}"/>
              </a:ext>
            </a:extLst>
          </p:cNvPr>
          <p:cNvSpPr>
            <a:spLocks noGrp="1"/>
          </p:cNvSpPr>
          <p:nvPr>
            <p:ph type="body" sz="quarter" idx="15"/>
          </p:nvPr>
        </p:nvSpPr>
        <p:spPr>
          <a:xfrm>
            <a:off x="398304" y="2309014"/>
            <a:ext cx="11405768" cy="537334"/>
          </a:xfrm>
          <a:prstGeom prst="rect">
            <a:avLst/>
          </a:prstGeom>
        </p:spPr>
        <p:txBody>
          <a:bodyPr/>
          <a:lstStyle>
            <a:lvl1pPr marL="0" indent="0">
              <a:buNone/>
              <a:defRPr sz="2200" b="0" i="0">
                <a:solidFill>
                  <a:schemeClr val="accent2"/>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B83B6602-0677-9448-92FA-BC8258F02A61}"/>
              </a:ext>
            </a:extLst>
          </p:cNvPr>
          <p:cNvSpPr>
            <a:spLocks noGrp="1"/>
          </p:cNvSpPr>
          <p:nvPr>
            <p:ph type="body" sz="quarter" idx="16"/>
          </p:nvPr>
        </p:nvSpPr>
        <p:spPr>
          <a:xfrm>
            <a:off x="398304" y="3153840"/>
            <a:ext cx="11405768" cy="537334"/>
          </a:xfrm>
          <a:prstGeom prst="rect">
            <a:avLst/>
          </a:prstGeom>
        </p:spPr>
        <p:txBody>
          <a:bodyPr lIns="36000" tIns="36000" rIns="36000" bIns="36000"/>
          <a:lstStyle>
            <a:lvl1pPr marL="0" indent="0">
              <a:buNone/>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B5F53CF9-27CA-FE4F-BDC9-68D6DD9CA88E}"/>
              </a:ext>
            </a:extLst>
          </p:cNvPr>
          <p:cNvSpPr>
            <a:spLocks noGrp="1"/>
          </p:cNvSpPr>
          <p:nvPr>
            <p:ph type="body" sz="quarter" idx="17"/>
          </p:nvPr>
        </p:nvSpPr>
        <p:spPr>
          <a:xfrm>
            <a:off x="398304" y="3968849"/>
            <a:ext cx="11405768" cy="537334"/>
          </a:xfrm>
          <a:prstGeom prst="rect">
            <a:avLst/>
          </a:prstGeom>
        </p:spPr>
        <p:txBody>
          <a:bodyPr lIns="36000" tIns="36000" rIns="36000" bIns="36000"/>
          <a:lstStyle>
            <a:lvl1pPr marL="285750" indent="-285750">
              <a:buClr>
                <a:schemeClr val="bg1"/>
              </a:buClr>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A767420D-723E-9D48-B234-D3D4A400651E}"/>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064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12">
            <a:extLst>
              <a:ext uri="{FF2B5EF4-FFF2-40B4-BE49-F238E27FC236}">
                <a16:creationId xmlns:a16="http://schemas.microsoft.com/office/drawing/2014/main" id="{7271D8DE-B0BD-B44A-89C4-D9C4C8B46159}"/>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4">
            <a:extLst>
              <a:ext uri="{FF2B5EF4-FFF2-40B4-BE49-F238E27FC236}">
                <a16:creationId xmlns:a16="http://schemas.microsoft.com/office/drawing/2014/main" id="{7268C314-F981-434E-ABFE-D1D7698ED6C3}"/>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291572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5572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9892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8">
            <a:extLst>
              <a:ext uri="{FF2B5EF4-FFF2-40B4-BE49-F238E27FC236}">
                <a16:creationId xmlns:a16="http://schemas.microsoft.com/office/drawing/2014/main" id="{1ED21F25-22CB-5443-A9BC-83367E647310}"/>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8">
            <a:extLst>
              <a:ext uri="{FF2B5EF4-FFF2-40B4-BE49-F238E27FC236}">
                <a16:creationId xmlns:a16="http://schemas.microsoft.com/office/drawing/2014/main" id="{2D2E30F2-926B-C440-88E3-82040F3F6312}"/>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7E169A5-7855-C941-B552-37C77C1E4FF2}"/>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CEB5CE29-B484-A04F-965D-A14EB9F471B5}"/>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64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2C29FDB8-7B27-0B47-AF1E-CF8601FA380E}"/>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791C41C-7C7E-3F4C-8C0E-25A4CD42CA3B}"/>
              </a:ext>
            </a:extLst>
          </p:cNvPr>
          <p:cNvSpPr>
            <a:spLocks noGrp="1"/>
          </p:cNvSpPr>
          <p:nvPr>
            <p:ph idx="1"/>
          </p:nvPr>
        </p:nvSpPr>
        <p:spPr>
          <a:xfrm>
            <a:off x="495299" y="2466037"/>
            <a:ext cx="11339945" cy="318050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355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CA81B75-3789-864B-B320-3BA54CAB8F00}"/>
              </a:ext>
            </a:extLst>
          </p:cNvPr>
          <p:cNvSpPr>
            <a:spLocks noGrp="1"/>
          </p:cNvSpPr>
          <p:nvPr>
            <p:ph type="title"/>
          </p:nvPr>
        </p:nvSpPr>
        <p:spPr>
          <a:xfrm>
            <a:off x="398304" y="1046162"/>
            <a:ext cx="11436942"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C83E9548-1D4C-1B4F-BE56-5A9E27702DE5}"/>
              </a:ext>
            </a:extLst>
          </p:cNvPr>
          <p:cNvSpPr>
            <a:spLocks noGrp="1"/>
          </p:cNvSpPr>
          <p:nvPr>
            <p:ph sz="half" idx="1"/>
          </p:nvPr>
        </p:nvSpPr>
        <p:spPr>
          <a:xfrm>
            <a:off x="398303" y="2506662"/>
            <a:ext cx="5555686" cy="313988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62CF7C30-7694-BA48-B923-645893AC6922}"/>
              </a:ext>
            </a:extLst>
          </p:cNvPr>
          <p:cNvSpPr>
            <a:spLocks noGrp="1"/>
          </p:cNvSpPr>
          <p:nvPr>
            <p:ph sz="half" idx="2"/>
          </p:nvPr>
        </p:nvSpPr>
        <p:spPr>
          <a:xfrm>
            <a:off x="6279559" y="2506662"/>
            <a:ext cx="5555686" cy="313988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750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8DC7E8C-8131-DC43-87B0-09B939BC86A0}"/>
              </a:ext>
            </a:extLst>
          </p:cNvPr>
          <p:cNvSpPr>
            <a:spLocks noGrp="1"/>
          </p:cNvSpPr>
          <p:nvPr>
            <p:ph type="body" idx="1"/>
          </p:nvPr>
        </p:nvSpPr>
        <p:spPr>
          <a:xfrm>
            <a:off x="363682" y="2266373"/>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C531462-3623-1C47-9444-5A7B3B0C9DFD}"/>
              </a:ext>
            </a:extLst>
          </p:cNvPr>
          <p:cNvSpPr>
            <a:spLocks noGrp="1"/>
          </p:cNvSpPr>
          <p:nvPr>
            <p:ph sz="half" idx="2"/>
          </p:nvPr>
        </p:nvSpPr>
        <p:spPr>
          <a:xfrm>
            <a:off x="363682" y="3090285"/>
            <a:ext cx="5397474" cy="255197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B1464215-77FB-0E4A-B16E-7E5736A5F575}"/>
              </a:ext>
            </a:extLst>
          </p:cNvPr>
          <p:cNvSpPr>
            <a:spLocks noGrp="1"/>
          </p:cNvSpPr>
          <p:nvPr>
            <p:ph type="body" sz="quarter" idx="3"/>
          </p:nvPr>
        </p:nvSpPr>
        <p:spPr>
          <a:xfrm>
            <a:off x="6224155" y="2266373"/>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CC910977-6733-5C40-8740-5CDF4B588D32}"/>
              </a:ext>
            </a:extLst>
          </p:cNvPr>
          <p:cNvSpPr>
            <a:spLocks noGrp="1"/>
          </p:cNvSpPr>
          <p:nvPr>
            <p:ph sz="quarter" idx="4"/>
          </p:nvPr>
        </p:nvSpPr>
        <p:spPr>
          <a:xfrm>
            <a:off x="6224155" y="3090285"/>
            <a:ext cx="5424055" cy="255197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772942C3-0853-524E-8D0F-B85882D6735B}"/>
              </a:ext>
            </a:extLst>
          </p:cNvPr>
          <p:cNvSpPr>
            <a:spLocks noGrp="1"/>
          </p:cNvSpPr>
          <p:nvPr>
            <p:ph type="title"/>
          </p:nvPr>
        </p:nvSpPr>
        <p:spPr>
          <a:xfrm>
            <a:off x="363682" y="1046163"/>
            <a:ext cx="11284528" cy="1083974"/>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Text Placeholder 12">
            <a:extLst>
              <a:ext uri="{FF2B5EF4-FFF2-40B4-BE49-F238E27FC236}">
                <a16:creationId xmlns:a16="http://schemas.microsoft.com/office/drawing/2014/main" id="{6E9A4752-89AC-8E42-AA09-F37024B7B008}"/>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20" name="Text Placeholder 14">
            <a:extLst>
              <a:ext uri="{FF2B5EF4-FFF2-40B4-BE49-F238E27FC236}">
                <a16:creationId xmlns:a16="http://schemas.microsoft.com/office/drawing/2014/main" id="{03FE156A-B594-884E-B804-3C42967A036C}"/>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42182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2" name="Text Placeholder 18">
            <a:extLst>
              <a:ext uri="{FF2B5EF4-FFF2-40B4-BE49-F238E27FC236}">
                <a16:creationId xmlns:a16="http://schemas.microsoft.com/office/drawing/2014/main" id="{4F0A735D-C109-D040-9416-FBA440D59838}"/>
              </a:ext>
            </a:extLst>
          </p:cNvPr>
          <p:cNvSpPr>
            <a:spLocks noGrp="1"/>
          </p:cNvSpPr>
          <p:nvPr>
            <p:ph type="body" sz="quarter" idx="14"/>
          </p:nvPr>
        </p:nvSpPr>
        <p:spPr>
          <a:xfrm>
            <a:off x="398304" y="1474127"/>
            <a:ext cx="11509678"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92A70D52-1A63-5A44-8B29-4D596D7B888F}"/>
              </a:ext>
            </a:extLst>
          </p:cNvPr>
          <p:cNvSpPr>
            <a:spLocks noGrp="1"/>
          </p:cNvSpPr>
          <p:nvPr>
            <p:ph type="body" sz="quarter" idx="15"/>
          </p:nvPr>
        </p:nvSpPr>
        <p:spPr>
          <a:xfrm>
            <a:off x="398303" y="2309014"/>
            <a:ext cx="11509677"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8">
            <a:extLst>
              <a:ext uri="{FF2B5EF4-FFF2-40B4-BE49-F238E27FC236}">
                <a16:creationId xmlns:a16="http://schemas.microsoft.com/office/drawing/2014/main" id="{B3C27C28-0D54-AC4B-B20A-CAEB0A40C01C}"/>
              </a:ext>
            </a:extLst>
          </p:cNvPr>
          <p:cNvSpPr>
            <a:spLocks noGrp="1"/>
          </p:cNvSpPr>
          <p:nvPr>
            <p:ph type="body" sz="quarter" idx="16"/>
          </p:nvPr>
        </p:nvSpPr>
        <p:spPr>
          <a:xfrm>
            <a:off x="398304" y="3153840"/>
            <a:ext cx="1150967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8">
            <a:extLst>
              <a:ext uri="{FF2B5EF4-FFF2-40B4-BE49-F238E27FC236}">
                <a16:creationId xmlns:a16="http://schemas.microsoft.com/office/drawing/2014/main" id="{FAD0D976-19CF-6F48-85DB-6B1815614F67}"/>
              </a:ext>
            </a:extLst>
          </p:cNvPr>
          <p:cNvSpPr>
            <a:spLocks noGrp="1"/>
          </p:cNvSpPr>
          <p:nvPr>
            <p:ph type="body" sz="quarter" idx="17"/>
          </p:nvPr>
        </p:nvSpPr>
        <p:spPr>
          <a:xfrm>
            <a:off x="398304" y="3968849"/>
            <a:ext cx="1150967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707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A7167C86-46E0-E14F-A341-7A22D3F16CAA}"/>
              </a:ext>
            </a:extLst>
          </p:cNvPr>
          <p:cNvSpPr>
            <a:spLocks noGrp="1"/>
          </p:cNvSpPr>
          <p:nvPr>
            <p:ph type="body" sz="quarter" idx="13" hasCustomPrompt="1"/>
          </p:nvPr>
        </p:nvSpPr>
        <p:spPr>
          <a:xfrm>
            <a:off x="398393" y="6474208"/>
            <a:ext cx="8269288" cy="363010"/>
          </a:xfrm>
          <a:prstGeom prst="rect">
            <a:avLst/>
          </a:prstGeom>
        </p:spPr>
        <p:txBody>
          <a:bodyPr lIns="36000" tIns="36000" rIns="36000" bIns="36000"/>
          <a:lstStyle>
            <a:lvl1pPr marL="0" indent="0" algn="l">
              <a:buNone/>
              <a:defRPr sz="1800" b="0"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08DF841-B0DF-7D4A-8FE4-BF7A939042B8}"/>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9C1BE660-80CD-4F49-9C14-6AA62FDDEEE6}"/>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8">
            <a:extLst>
              <a:ext uri="{FF2B5EF4-FFF2-40B4-BE49-F238E27FC236}">
                <a16:creationId xmlns:a16="http://schemas.microsoft.com/office/drawing/2014/main" id="{22559DBE-1264-5243-B61D-227A3040CF33}"/>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8">
            <a:extLst>
              <a:ext uri="{FF2B5EF4-FFF2-40B4-BE49-F238E27FC236}">
                <a16:creationId xmlns:a16="http://schemas.microsoft.com/office/drawing/2014/main" id="{19F17B3A-A475-2541-B1A9-C8151F89A3FC}"/>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Box 13">
            <a:extLst>
              <a:ext uri="{FF2B5EF4-FFF2-40B4-BE49-F238E27FC236}">
                <a16:creationId xmlns:a16="http://schemas.microsoft.com/office/drawing/2014/main" id="{256CA502-2C32-7148-B43A-B25B00DA49A8}"/>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076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E08828-F339-684E-91EC-F459E895010D}"/>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4" name="Content Placeholder 2">
            <a:extLst>
              <a:ext uri="{FF2B5EF4-FFF2-40B4-BE49-F238E27FC236}">
                <a16:creationId xmlns:a16="http://schemas.microsoft.com/office/drawing/2014/main" id="{5CBEDA7D-C005-7345-9A40-B4C512C10C97}"/>
              </a:ext>
            </a:extLst>
          </p:cNvPr>
          <p:cNvSpPr>
            <a:spLocks noGrp="1"/>
          </p:cNvSpPr>
          <p:nvPr>
            <p:ph idx="1"/>
          </p:nvPr>
        </p:nvSpPr>
        <p:spPr>
          <a:xfrm>
            <a:off x="495299" y="2466037"/>
            <a:ext cx="11339945" cy="357108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4CED86-F108-C04A-98D0-8F864BAB4F51}"/>
              </a:ext>
            </a:extLst>
          </p:cNvPr>
          <p:cNvSpPr>
            <a:spLocks noGrp="1"/>
          </p:cNvSpPr>
          <p:nvPr>
            <p:ph type="dt" sz="half" idx="10"/>
          </p:nvPr>
        </p:nvSpPr>
        <p:spPr>
          <a:xfrm>
            <a:off x="495299"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6" name="Footer Placeholder 4">
            <a:extLst>
              <a:ext uri="{FF2B5EF4-FFF2-40B4-BE49-F238E27FC236}">
                <a16:creationId xmlns:a16="http://schemas.microsoft.com/office/drawing/2014/main" id="{33E44DD6-7C45-C244-B228-464742A20BA5}"/>
              </a:ext>
            </a:extLst>
          </p:cNvPr>
          <p:cNvSpPr>
            <a:spLocks noGrp="1"/>
          </p:cNvSpPr>
          <p:nvPr>
            <p:ph type="ftr" sz="quarter" idx="11"/>
          </p:nvPr>
        </p:nvSpPr>
        <p:spPr>
          <a:xfrm>
            <a:off x="2490354" y="6356350"/>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38EF1DD4-805A-2B48-96B7-AF573BFF7D2C}"/>
              </a:ext>
            </a:extLst>
          </p:cNvPr>
          <p:cNvSpPr>
            <a:spLocks noGrp="1"/>
          </p:cNvSpPr>
          <p:nvPr>
            <p:ph type="sldNum" sz="quarter" idx="12"/>
          </p:nvPr>
        </p:nvSpPr>
        <p:spPr>
          <a:xfrm>
            <a:off x="6923809"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4246123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D28F92-25AF-6645-9CBD-FED7E6AB8667}"/>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C6E442B5-27EC-D64F-8ADA-5835B5D8CDF2}"/>
              </a:ext>
            </a:extLst>
          </p:cNvPr>
          <p:cNvSpPr>
            <a:spLocks noGrp="1"/>
          </p:cNvSpPr>
          <p:nvPr>
            <p:ph sz="half" idx="1"/>
          </p:nvPr>
        </p:nvSpPr>
        <p:spPr>
          <a:xfrm>
            <a:off x="519544" y="2506662"/>
            <a:ext cx="5403273" cy="3436938"/>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08F4C32-2959-AC4A-8278-623072B2D6BB}"/>
              </a:ext>
            </a:extLst>
          </p:cNvPr>
          <p:cNvSpPr>
            <a:spLocks noGrp="1"/>
          </p:cNvSpPr>
          <p:nvPr>
            <p:ph sz="half" idx="2"/>
          </p:nvPr>
        </p:nvSpPr>
        <p:spPr>
          <a:xfrm>
            <a:off x="6400800" y="2506662"/>
            <a:ext cx="5403273" cy="3436938"/>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2">
            <a:extLst>
              <a:ext uri="{FF2B5EF4-FFF2-40B4-BE49-F238E27FC236}">
                <a16:creationId xmlns:a16="http://schemas.microsoft.com/office/drawing/2014/main" id="{7B3DE328-CD6D-4845-B547-13011D0E7DB8}"/>
              </a:ext>
            </a:extLst>
          </p:cNvPr>
          <p:cNvSpPr>
            <a:spLocks noGrp="1"/>
          </p:cNvSpPr>
          <p:nvPr>
            <p:ph type="body" sz="quarter" idx="13" hasCustomPrompt="1"/>
          </p:nvPr>
        </p:nvSpPr>
        <p:spPr>
          <a:xfrm>
            <a:off x="519544" y="6387523"/>
            <a:ext cx="9455729" cy="391384"/>
          </a:xfrm>
          <a:prstGeom prst="rect">
            <a:avLst/>
          </a:prstGeom>
        </p:spPr>
        <p:txBody>
          <a:bodyPr lIns="36000" tIns="36000" rIns="36000" bIns="36000"/>
          <a:lstStyle>
            <a:lvl1pPr marL="0" indent="0" algn="l">
              <a:buNone/>
              <a:defRPr sz="20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511674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35C25A-8E22-6F41-90EC-7861B5BD2766}"/>
              </a:ext>
            </a:extLst>
          </p:cNvPr>
          <p:cNvSpPr>
            <a:spLocks noGrp="1"/>
          </p:cNvSpPr>
          <p:nvPr>
            <p:ph type="body" idx="1"/>
          </p:nvPr>
        </p:nvSpPr>
        <p:spPr>
          <a:xfrm>
            <a:off x="519545" y="2512436"/>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7511B353-74C7-3C4B-B30F-7B18F3B06FB8}"/>
              </a:ext>
            </a:extLst>
          </p:cNvPr>
          <p:cNvSpPr>
            <a:spLocks noGrp="1"/>
          </p:cNvSpPr>
          <p:nvPr>
            <p:ph sz="half" idx="2"/>
          </p:nvPr>
        </p:nvSpPr>
        <p:spPr>
          <a:xfrm>
            <a:off x="519545" y="3336348"/>
            <a:ext cx="5397474" cy="272155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95E01C69-CBAE-EB44-95F3-F75F46796C85}"/>
              </a:ext>
            </a:extLst>
          </p:cNvPr>
          <p:cNvSpPr>
            <a:spLocks noGrp="1"/>
          </p:cNvSpPr>
          <p:nvPr>
            <p:ph type="body" sz="quarter" idx="3"/>
          </p:nvPr>
        </p:nvSpPr>
        <p:spPr>
          <a:xfrm>
            <a:off x="6380018" y="2512436"/>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913E4EE7-0533-7244-B848-FCC02FF8C461}"/>
              </a:ext>
            </a:extLst>
          </p:cNvPr>
          <p:cNvSpPr>
            <a:spLocks noGrp="1"/>
          </p:cNvSpPr>
          <p:nvPr>
            <p:ph sz="quarter" idx="4"/>
          </p:nvPr>
        </p:nvSpPr>
        <p:spPr>
          <a:xfrm>
            <a:off x="6380018" y="3336348"/>
            <a:ext cx="5424055" cy="272155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F31AD7C-C0B1-4D40-9FC3-AE9F23A60F29}"/>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Date Placeholder 3">
            <a:extLst>
              <a:ext uri="{FF2B5EF4-FFF2-40B4-BE49-F238E27FC236}">
                <a16:creationId xmlns:a16="http://schemas.microsoft.com/office/drawing/2014/main" id="{F0A3A3DE-96FE-BB45-AB51-D13636FF2D05}"/>
              </a:ext>
            </a:extLst>
          </p:cNvPr>
          <p:cNvSpPr>
            <a:spLocks noGrp="1"/>
          </p:cNvSpPr>
          <p:nvPr>
            <p:ph type="dt" sz="half" idx="10"/>
          </p:nvPr>
        </p:nvSpPr>
        <p:spPr>
          <a:xfrm>
            <a:off x="519545"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3" name="Footer Placeholder 4">
            <a:extLst>
              <a:ext uri="{FF2B5EF4-FFF2-40B4-BE49-F238E27FC236}">
                <a16:creationId xmlns:a16="http://schemas.microsoft.com/office/drawing/2014/main" id="{3EEDF359-39C7-A74E-9674-C0DA85308FF6}"/>
              </a:ext>
            </a:extLst>
          </p:cNvPr>
          <p:cNvSpPr>
            <a:spLocks noGrp="1"/>
          </p:cNvSpPr>
          <p:nvPr>
            <p:ph type="ftr" sz="quarter" idx="11"/>
          </p:nvPr>
        </p:nvSpPr>
        <p:spPr>
          <a:xfrm>
            <a:off x="2514600" y="6356350"/>
            <a:ext cx="4114800" cy="365125"/>
          </a:xfrm>
          <a:prstGeom prst="rect">
            <a:avLst/>
          </a:prstGeom>
        </p:spPr>
        <p:txBody>
          <a:bodyPr/>
          <a:lstStyle>
            <a:lvl1pPr>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3ABFA89B-9361-DF46-88F0-47D18D7636DB}"/>
              </a:ext>
            </a:extLst>
          </p:cNvPr>
          <p:cNvSpPr>
            <a:spLocks noGrp="1"/>
          </p:cNvSpPr>
          <p:nvPr>
            <p:ph type="sldNum" sz="quarter" idx="12"/>
          </p:nvPr>
        </p:nvSpPr>
        <p:spPr>
          <a:xfrm>
            <a:off x="6948055"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1471615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65B311-6283-1045-9450-E36AD34BD07D}"/>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7633B0FD-FCF4-A140-83CB-D0FF25F9A2A9}"/>
              </a:ext>
            </a:extLst>
          </p:cNvPr>
          <p:cNvSpPr>
            <a:spLocks noGrp="1"/>
          </p:cNvSpPr>
          <p:nvPr>
            <p:ph idx="1"/>
          </p:nvPr>
        </p:nvSpPr>
        <p:spPr>
          <a:xfrm>
            <a:off x="5067300" y="1091046"/>
            <a:ext cx="6819900" cy="4873625"/>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8534A1E0-CFDC-6349-9516-87ADA4D0E1FD}"/>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53D9E508-DA83-A74C-8F87-0666EC04E914}"/>
              </a:ext>
            </a:extLst>
          </p:cNvPr>
          <p:cNvSpPr>
            <a:spLocks noGrp="1"/>
          </p:cNvSpPr>
          <p:nvPr>
            <p:ph type="dt" sz="half" idx="10"/>
          </p:nvPr>
        </p:nvSpPr>
        <p:spPr>
          <a:xfrm>
            <a:off x="559234"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0" name="Footer Placeholder 4">
            <a:extLst>
              <a:ext uri="{FF2B5EF4-FFF2-40B4-BE49-F238E27FC236}">
                <a16:creationId xmlns:a16="http://schemas.microsoft.com/office/drawing/2014/main" id="{CF79663D-A0BC-9143-822C-49051B2744FD}"/>
              </a:ext>
            </a:extLst>
          </p:cNvPr>
          <p:cNvSpPr>
            <a:spLocks noGrp="1"/>
          </p:cNvSpPr>
          <p:nvPr>
            <p:ph type="ftr" sz="quarter" idx="11"/>
          </p:nvPr>
        </p:nvSpPr>
        <p:spPr>
          <a:xfrm>
            <a:off x="2554289" y="6356350"/>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4BAD2AA-361A-0245-B387-1BDE06D9CAD9}"/>
              </a:ext>
            </a:extLst>
          </p:cNvPr>
          <p:cNvSpPr>
            <a:spLocks noGrp="1"/>
          </p:cNvSpPr>
          <p:nvPr>
            <p:ph type="sldNum" sz="quarter" idx="12"/>
          </p:nvPr>
        </p:nvSpPr>
        <p:spPr>
          <a:xfrm>
            <a:off x="6987744"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1844415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44C813F-D3B9-C74A-BBE1-4F7FD656F402}"/>
              </a:ext>
            </a:extLst>
          </p:cNvPr>
          <p:cNvSpPr>
            <a:spLocks noGrp="1"/>
          </p:cNvSpPr>
          <p:nvPr>
            <p:ph type="pic" idx="1"/>
          </p:nvPr>
        </p:nvSpPr>
        <p:spPr>
          <a:xfrm>
            <a:off x="5183187" y="1091045"/>
            <a:ext cx="6641667"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6B3E54ED-7AB0-9347-B35B-739EF52BAFA7}"/>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id="{B0CD115F-E56F-1E40-90B7-9CF6DA4BD158}"/>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A060A50-6E8A-844C-BA3C-4CC350458A31}"/>
              </a:ext>
            </a:extLst>
          </p:cNvPr>
          <p:cNvSpPr>
            <a:spLocks noGrp="1"/>
          </p:cNvSpPr>
          <p:nvPr>
            <p:ph type="dt" sz="half" idx="10"/>
          </p:nvPr>
        </p:nvSpPr>
        <p:spPr>
          <a:xfrm>
            <a:off x="8382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12" name="Footer Placeholder 4">
            <a:extLst>
              <a:ext uri="{FF2B5EF4-FFF2-40B4-BE49-F238E27FC236}">
                <a16:creationId xmlns:a16="http://schemas.microsoft.com/office/drawing/2014/main" id="{2F95E76F-3CD2-3447-A118-E6ADEC6E75E4}"/>
              </a:ext>
            </a:extLst>
          </p:cNvPr>
          <p:cNvSpPr>
            <a:spLocks noGrp="1"/>
          </p:cNvSpPr>
          <p:nvPr>
            <p:ph type="ftr" sz="quarter" idx="11"/>
          </p:nvPr>
        </p:nvSpPr>
        <p:spPr>
          <a:xfrm>
            <a:off x="2833255"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07B199FA-D2CB-694E-958F-FFFA2CBC2298}"/>
              </a:ext>
            </a:extLst>
          </p:cNvPr>
          <p:cNvSpPr>
            <a:spLocks noGrp="1"/>
          </p:cNvSpPr>
          <p:nvPr>
            <p:ph type="sldNum" sz="quarter" idx="12"/>
          </p:nvPr>
        </p:nvSpPr>
        <p:spPr>
          <a:xfrm>
            <a:off x="72667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33587276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257FE-AC6C-3F42-A404-632DE9FCB23E}"/>
              </a:ext>
            </a:extLst>
          </p:cNvPr>
          <p:cNvSpPr>
            <a:spLocks noGrp="1"/>
          </p:cNvSpPr>
          <p:nvPr>
            <p:ph type="title"/>
          </p:nvPr>
        </p:nvSpPr>
        <p:spPr>
          <a:xfrm>
            <a:off x="519545" y="1046162"/>
            <a:ext cx="11284528" cy="1325563"/>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Date Placeholder 3">
            <a:extLst>
              <a:ext uri="{FF2B5EF4-FFF2-40B4-BE49-F238E27FC236}">
                <a16:creationId xmlns:a16="http://schemas.microsoft.com/office/drawing/2014/main" id="{7BB0C453-CD0C-104A-895B-2FFCA92511AE}"/>
              </a:ext>
            </a:extLst>
          </p:cNvPr>
          <p:cNvSpPr>
            <a:spLocks noGrp="1"/>
          </p:cNvSpPr>
          <p:nvPr>
            <p:ph type="dt" sz="half" idx="10"/>
          </p:nvPr>
        </p:nvSpPr>
        <p:spPr>
          <a:xfrm>
            <a:off x="4953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2/19/2025</a:t>
            </a:fld>
            <a:endParaRPr lang="en-US"/>
          </a:p>
        </p:txBody>
      </p:sp>
      <p:sp>
        <p:nvSpPr>
          <p:cNvPr id="9" name="Footer Placeholder 4">
            <a:extLst>
              <a:ext uri="{FF2B5EF4-FFF2-40B4-BE49-F238E27FC236}">
                <a16:creationId xmlns:a16="http://schemas.microsoft.com/office/drawing/2014/main" id="{E3A9F535-FAB0-654D-A447-50919FE63315}"/>
              </a:ext>
            </a:extLst>
          </p:cNvPr>
          <p:cNvSpPr>
            <a:spLocks noGrp="1"/>
          </p:cNvSpPr>
          <p:nvPr>
            <p:ph type="ftr" sz="quarter" idx="11"/>
          </p:nvPr>
        </p:nvSpPr>
        <p:spPr>
          <a:xfrm>
            <a:off x="2490355"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60EB89D8-8E7D-E64B-B758-14AAE56659B8}"/>
              </a:ext>
            </a:extLst>
          </p:cNvPr>
          <p:cNvSpPr>
            <a:spLocks noGrp="1"/>
          </p:cNvSpPr>
          <p:nvPr>
            <p:ph type="sldNum" sz="quarter" idx="12"/>
          </p:nvPr>
        </p:nvSpPr>
        <p:spPr>
          <a:xfrm>
            <a:off x="69238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4102489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207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484692"/>
            <a:ext cx="11339945" cy="169739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334636"/>
            <a:ext cx="11339945" cy="403867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155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505835"/>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8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912FF60-C1FC-C947-B3C3-04210AE4C344}"/>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699E716D-3C53-4C43-A854-422919A265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7432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1961718"/>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2785630"/>
            <a:ext cx="5397474"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1961718"/>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2785630"/>
            <a:ext cx="5424055"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495444"/>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41622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571501"/>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571501"/>
            <a:ext cx="6819900" cy="5290896"/>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171701"/>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938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561108"/>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561109"/>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161309"/>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6945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547398"/>
            <a:ext cx="11284528" cy="1769775"/>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83187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61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1087365"/>
            <a:ext cx="11339945" cy="158309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819328"/>
            <a:ext cx="11339945" cy="3851636"/>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729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1129289"/>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683306"/>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683306"/>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9126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2543609"/>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3367521"/>
            <a:ext cx="5397474"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2543609"/>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3367521"/>
            <a:ext cx="5424055"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1077335"/>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77237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1101437"/>
            <a:ext cx="6819900" cy="5290896"/>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701637"/>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61091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1101436"/>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701637"/>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894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C9D61FBB-86A6-534C-9020-01594CD32722}"/>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4">
            <a:extLst>
              <a:ext uri="{FF2B5EF4-FFF2-40B4-BE49-F238E27FC236}">
                <a16:creationId xmlns:a16="http://schemas.microsoft.com/office/drawing/2014/main" id="{70E886F5-769D-E64F-B705-31572BF08DAA}"/>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8">
            <a:extLst>
              <a:ext uri="{FF2B5EF4-FFF2-40B4-BE49-F238E27FC236}">
                <a16:creationId xmlns:a16="http://schemas.microsoft.com/office/drawing/2014/main" id="{E064874D-89BE-D248-A602-A496C2D45A57}"/>
              </a:ext>
            </a:extLst>
          </p:cNvPr>
          <p:cNvSpPr>
            <a:spLocks noGrp="1"/>
          </p:cNvSpPr>
          <p:nvPr>
            <p:ph type="body" sz="quarter" idx="14"/>
          </p:nvPr>
        </p:nvSpPr>
        <p:spPr>
          <a:xfrm>
            <a:off x="398303" y="1474127"/>
            <a:ext cx="11405769" cy="537334"/>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8">
            <a:extLst>
              <a:ext uri="{FF2B5EF4-FFF2-40B4-BE49-F238E27FC236}">
                <a16:creationId xmlns:a16="http://schemas.microsoft.com/office/drawing/2014/main" id="{066AD06B-0627-6F4B-BBEF-147DC816DC67}"/>
              </a:ext>
            </a:extLst>
          </p:cNvPr>
          <p:cNvSpPr>
            <a:spLocks noGrp="1"/>
          </p:cNvSpPr>
          <p:nvPr>
            <p:ph type="body" sz="quarter" idx="15"/>
          </p:nvPr>
        </p:nvSpPr>
        <p:spPr>
          <a:xfrm>
            <a:off x="398304" y="2309014"/>
            <a:ext cx="11405768"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18">
            <a:extLst>
              <a:ext uri="{FF2B5EF4-FFF2-40B4-BE49-F238E27FC236}">
                <a16:creationId xmlns:a16="http://schemas.microsoft.com/office/drawing/2014/main" id="{B83B6602-0677-9448-92FA-BC8258F02A61}"/>
              </a:ext>
            </a:extLst>
          </p:cNvPr>
          <p:cNvSpPr>
            <a:spLocks noGrp="1"/>
          </p:cNvSpPr>
          <p:nvPr>
            <p:ph type="body" sz="quarter" idx="16"/>
          </p:nvPr>
        </p:nvSpPr>
        <p:spPr>
          <a:xfrm>
            <a:off x="398304" y="3153840"/>
            <a:ext cx="11405768" cy="537334"/>
          </a:xfrm>
          <a:prstGeom prst="rect">
            <a:avLst/>
          </a:prstGeom>
        </p:spPr>
        <p:txBody>
          <a:bodyPr lIns="36000" tIns="36000" rIns="36000" bIns="36000"/>
          <a:lstStyle>
            <a:lvl1pPr marL="0" indent="0">
              <a:buNone/>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8">
            <a:extLst>
              <a:ext uri="{FF2B5EF4-FFF2-40B4-BE49-F238E27FC236}">
                <a16:creationId xmlns:a16="http://schemas.microsoft.com/office/drawing/2014/main" id="{B5F53CF9-27CA-FE4F-BDC9-68D6DD9CA88E}"/>
              </a:ext>
            </a:extLst>
          </p:cNvPr>
          <p:cNvSpPr>
            <a:spLocks noGrp="1"/>
          </p:cNvSpPr>
          <p:nvPr>
            <p:ph type="body" sz="quarter" idx="17"/>
          </p:nvPr>
        </p:nvSpPr>
        <p:spPr>
          <a:xfrm>
            <a:off x="398304" y="3968849"/>
            <a:ext cx="11405768" cy="537334"/>
          </a:xfrm>
          <a:prstGeom prst="rect">
            <a:avLst/>
          </a:prstGeom>
        </p:spPr>
        <p:txBody>
          <a:bodyPr lIns="36000" tIns="36000" rIns="36000" bIns="36000"/>
          <a:lstStyle>
            <a:lvl1pPr marL="285750" indent="-285750">
              <a:buClr>
                <a:schemeClr val="bg1"/>
              </a:buClr>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A767420D-723E-9D48-B234-D3D4A400651E}"/>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50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1087726"/>
            <a:ext cx="11284528" cy="1769775"/>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80340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0532-B4B5-4773-B196-5DF324914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6BC7F8-4BA5-45AA-BDF6-91CCBC6A1F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527212-2729-404C-8AF0-5172DF2CD08F}"/>
              </a:ext>
            </a:extLst>
          </p:cNvPr>
          <p:cNvSpPr>
            <a:spLocks noGrp="1"/>
          </p:cNvSpPr>
          <p:nvPr>
            <p:ph type="dt" sz="half" idx="10"/>
          </p:nvPr>
        </p:nvSpPr>
        <p:spPr/>
        <p:txBody>
          <a:bodyPr/>
          <a:lstStyle/>
          <a:p>
            <a:fld id="{E7F49B97-BD71-4006-B1A9-F6A1461BCC09}" type="datetimeFigureOut">
              <a:rPr lang="en-GB" smtClean="0"/>
              <a:t>19/02/2025</a:t>
            </a:fld>
            <a:endParaRPr lang="en-GB"/>
          </a:p>
        </p:txBody>
      </p:sp>
      <p:sp>
        <p:nvSpPr>
          <p:cNvPr id="5" name="Footer Placeholder 4">
            <a:extLst>
              <a:ext uri="{FF2B5EF4-FFF2-40B4-BE49-F238E27FC236}">
                <a16:creationId xmlns:a16="http://schemas.microsoft.com/office/drawing/2014/main" id="{AF3EA8E0-0627-4069-8FF1-2EE130DFC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5FF86-AB65-4B85-ADD9-D33AB499AB77}"/>
              </a:ext>
            </a:extLst>
          </p:cNvPr>
          <p:cNvSpPr>
            <a:spLocks noGrp="1"/>
          </p:cNvSpPr>
          <p:nvPr>
            <p:ph type="sldNum" sz="quarter" idx="12"/>
          </p:nvPr>
        </p:nvSpPr>
        <p:spPr/>
        <p:txBody>
          <a:bodyPr/>
          <a:lstStyle/>
          <a:p>
            <a:fld id="{D19AA0BA-3DC3-473D-A916-5AC67F327F1B}" type="slidenum">
              <a:rPr lang="en-GB" smtClean="0"/>
              <a:t>‹#›</a:t>
            </a:fld>
            <a:endParaRPr lang="en-GB"/>
          </a:p>
        </p:txBody>
      </p:sp>
    </p:spTree>
    <p:extLst>
      <p:ext uri="{BB962C8B-B14F-4D97-AF65-F5344CB8AC3E}">
        <p14:creationId xmlns:p14="http://schemas.microsoft.com/office/powerpoint/2010/main" val="359680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12">
            <a:extLst>
              <a:ext uri="{FF2B5EF4-FFF2-40B4-BE49-F238E27FC236}">
                <a16:creationId xmlns:a16="http://schemas.microsoft.com/office/drawing/2014/main" id="{7271D8DE-B0BD-B44A-89C4-D9C4C8B46159}"/>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4">
            <a:extLst>
              <a:ext uri="{FF2B5EF4-FFF2-40B4-BE49-F238E27FC236}">
                <a16:creationId xmlns:a16="http://schemas.microsoft.com/office/drawing/2014/main" id="{7268C314-F981-434E-ABFE-D1D7698ED6C3}"/>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156412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95784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4263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649" r:id="rId36"/>
    <p:sldLayoutId id="2147483650" r:id="rId37"/>
    <p:sldLayoutId id="2147483651" r:id="rId38"/>
    <p:sldLayoutId id="2147483652" r:id="rId39"/>
    <p:sldLayoutId id="2147483653" r:id="rId40"/>
    <p:sldLayoutId id="2147483684" r:id="rId41"/>
    <p:sldLayoutId id="2147483654" r:id="rId42"/>
    <p:sldLayoutId id="2147483665" r:id="rId43"/>
    <p:sldLayoutId id="2147483682" r:id="rId44"/>
    <p:sldLayoutId id="2147483683" r:id="rId45"/>
    <p:sldLayoutId id="2147483655" r:id="rId46"/>
    <p:sldLayoutId id="2147483664" r:id="rId47"/>
    <p:sldLayoutId id="2147483666" r:id="rId48"/>
    <p:sldLayoutId id="2147483668" r:id="rId49"/>
    <p:sldLayoutId id="2147483656" r:id="rId50"/>
    <p:sldLayoutId id="2147483667" r:id="rId51"/>
    <p:sldLayoutId id="2147483658" r:id="rId52"/>
    <p:sldLayoutId id="2147483659" r:id="rId53"/>
    <p:sldLayoutId id="2147483662" r:id="rId54"/>
    <p:sldLayoutId id="2147483663" r:id="rId55"/>
    <p:sldLayoutId id="2147483660" r:id="rId56"/>
    <p:sldLayoutId id="2147483661" r:id="rId57"/>
    <p:sldLayoutId id="2147483669" r:id="rId58"/>
    <p:sldLayoutId id="2147483670" r:id="rId59"/>
    <p:sldLayoutId id="2147483671" r:id="rId60"/>
    <p:sldLayoutId id="2147483672" r:id="rId61"/>
    <p:sldLayoutId id="2147483673" r:id="rId62"/>
    <p:sldLayoutId id="2147483674" r:id="rId63"/>
    <p:sldLayoutId id="2147483675" r:id="rId64"/>
    <p:sldLayoutId id="2147483676" r:id="rId65"/>
    <p:sldLayoutId id="2147483677" r:id="rId66"/>
    <p:sldLayoutId id="2147483678" r:id="rId67"/>
    <p:sldLayoutId id="2147483679" r:id="rId68"/>
    <p:sldLayoutId id="2147483680" r:id="rId69"/>
    <p:sldLayoutId id="2147483681" r:id="rId70"/>
    <p:sldLayoutId id="2147483721" r:id="rId7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1.xml"/><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diagramData" Target="../diagrams/data1.xml"/><Relationship Id="rId5" Type="http://schemas.openxmlformats.org/officeDocument/2006/relationships/image" Target="../media/image26.png"/><Relationship Id="rId10" Type="http://schemas.microsoft.com/office/2007/relationships/diagramDrawing" Target="../diagrams/drawing1.xml"/><Relationship Id="rId4" Type="http://schemas.openxmlformats.org/officeDocument/2006/relationships/image" Target="../media/image24.sv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7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859E-6545-42E3-9CE2-20809E8A0FAA}"/>
              </a:ext>
            </a:extLst>
          </p:cNvPr>
          <p:cNvSpPr>
            <a:spLocks noGrp="1"/>
          </p:cNvSpPr>
          <p:nvPr>
            <p:ph type="ctrTitle"/>
          </p:nvPr>
        </p:nvSpPr>
        <p:spPr/>
        <p:txBody>
          <a:bodyPr/>
          <a:lstStyle/>
          <a:p>
            <a:br>
              <a:rPr lang="en-GB" sz="4000" b="0" i="0" u="none" strike="noStrike" baseline="0">
                <a:solidFill>
                  <a:srgbClr val="000000"/>
                </a:solidFill>
                <a:latin typeface="Frutiger LT Std 55 Roman"/>
              </a:rPr>
            </a:br>
            <a:br>
              <a:rPr lang="en-GB" sz="4000" b="0" i="0" u="none" strike="noStrike" baseline="0">
                <a:latin typeface="Frutiger LT Std 55 Roman"/>
              </a:rPr>
            </a:br>
            <a:r>
              <a:rPr lang="en-GB" sz="4000" b="1" i="0" u="none" strike="noStrike" baseline="0">
                <a:latin typeface="Frutiger LT Std 55 Roman"/>
              </a:rPr>
              <a:t>SAFER </a:t>
            </a:r>
            <a:br>
              <a:rPr lang="en-GB" sz="4000" b="1" i="0" u="none" strike="noStrike" baseline="0">
                <a:latin typeface="Frutiger LT Std 55 Roman"/>
              </a:rPr>
            </a:br>
            <a:r>
              <a:rPr lang="en-GB" sz="4000" b="1" i="0" u="none" strike="noStrike" baseline="0">
                <a:latin typeface="Frutiger LT Std 55 Roman"/>
              </a:rPr>
              <a:t>COMMUNITIES </a:t>
            </a:r>
            <a:br>
              <a:rPr lang="en-GB" sz="4000" b="1" i="0" u="none" strike="noStrike" baseline="0">
                <a:latin typeface="Frutiger LT Std 55 Roman"/>
              </a:rPr>
            </a:br>
            <a:r>
              <a:rPr lang="en-GB" sz="4000" b="1" i="0" u="none" strike="noStrike" baseline="0">
                <a:latin typeface="Frutiger LT Std 55 Roman"/>
              </a:rPr>
              <a:t>STRATEGY </a:t>
            </a:r>
            <a:br>
              <a:rPr lang="en-GB" sz="4000" b="1" i="0" u="none" strike="noStrike" baseline="0">
                <a:latin typeface="Frutiger LT Std 55 Roman"/>
              </a:rPr>
            </a:br>
            <a:r>
              <a:rPr lang="en-GB" sz="4000" b="1" i="0" u="none" strike="noStrike" baseline="0">
                <a:latin typeface="Frutiger LT Std 55 Roman"/>
              </a:rPr>
              <a:t>2021 - 2024</a:t>
            </a:r>
            <a:endParaRPr lang="en-GB" sz="9600">
              <a:latin typeface="Frutiger LT Std 55 Roman"/>
            </a:endParaRPr>
          </a:p>
        </p:txBody>
      </p:sp>
      <p:sp>
        <p:nvSpPr>
          <p:cNvPr id="3" name="Subtitle 2">
            <a:extLst>
              <a:ext uri="{FF2B5EF4-FFF2-40B4-BE49-F238E27FC236}">
                <a16:creationId xmlns:a16="http://schemas.microsoft.com/office/drawing/2014/main" id="{4F7A56C6-F7E1-4B26-A0D1-6CB7915915AA}"/>
              </a:ext>
            </a:extLst>
          </p:cNvPr>
          <p:cNvSpPr>
            <a:spLocks noGrp="1"/>
          </p:cNvSpPr>
          <p:nvPr>
            <p:ph type="subTitle" idx="1"/>
          </p:nvPr>
        </p:nvSpPr>
        <p:spPr/>
        <p:txBody>
          <a:bodyPr/>
          <a:lstStyle/>
          <a:p>
            <a:r>
              <a:rPr lang="en-GB" sz="1800" b="1" i="0" u="none" strike="noStrike" baseline="0">
                <a:latin typeface="Frutiger LT Std 55 Roman"/>
              </a:rPr>
              <a:t>Working with communities to keep Hounslow a low crime borough and a safe place to live, work, study and visit.</a:t>
            </a:r>
            <a:endParaRPr lang="en-GB"/>
          </a:p>
        </p:txBody>
      </p:sp>
      <p:sp>
        <p:nvSpPr>
          <p:cNvPr id="4" name="Text Placeholder 3">
            <a:extLst>
              <a:ext uri="{FF2B5EF4-FFF2-40B4-BE49-F238E27FC236}">
                <a16:creationId xmlns:a16="http://schemas.microsoft.com/office/drawing/2014/main" id="{6A66B872-7A28-434F-A509-E738D1B624C9}"/>
              </a:ext>
            </a:extLst>
          </p:cNvPr>
          <p:cNvSpPr>
            <a:spLocks noGrp="1"/>
          </p:cNvSpPr>
          <p:nvPr>
            <p:ph type="body" sz="quarter" idx="12"/>
          </p:nvPr>
        </p:nvSpPr>
        <p:spPr/>
        <p:txBody>
          <a:bodyPr lIns="36000" tIns="36000" rIns="36000" bIns="36000" anchor="t"/>
          <a:lstStyle/>
          <a:p>
            <a:r>
              <a:rPr lang="en-GB">
                <a:latin typeface="Arial"/>
                <a:cs typeface="Arial"/>
              </a:rPr>
              <a:t>Year 3: End of Year Report</a:t>
            </a:r>
          </a:p>
        </p:txBody>
      </p:sp>
      <p:pic>
        <p:nvPicPr>
          <p:cNvPr id="6" name="Picture 5">
            <a:extLst>
              <a:ext uri="{FF2B5EF4-FFF2-40B4-BE49-F238E27FC236}">
                <a16:creationId xmlns:a16="http://schemas.microsoft.com/office/drawing/2014/main" id="{DF86C75B-9A46-402A-8F0F-623E321ED99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553" b="79825" l="33955" r="77705">
                        <a14:foregroundMark x1="35161" y1="62664" x2="35380" y2="73026"/>
                        <a14:foregroundMark x1="35088" y1="61842" x2="35088" y2="61842"/>
                        <a14:foregroundMark x1="42398" y1="67160" x2="47551" y2="63487"/>
                        <a14:foregroundMark x1="47551" y1="63487" x2="49927" y2="63487"/>
                        <a14:foregroundMark x1="34686" y1="62829" x2="34686" y2="62829"/>
                        <a14:foregroundMark x1="34868" y1="63213" x2="34868" y2="63213"/>
                        <a14:foregroundMark x1="38268" y1="65461" x2="38085" y2="63706"/>
                        <a14:foregroundMark x1="42836" y1="62061" x2="42836" y2="62061"/>
                        <a14:foregroundMark x1="38304" y1="70011" x2="38304" y2="70011"/>
                        <a14:foregroundMark x1="37719" y1="67379" x2="37792" y2="74342"/>
                        <a14:foregroundMark x1="35088" y1="71985" x2="35088" y2="77467"/>
                        <a14:foregroundMark x1="47661" y1="68311" x2="47405" y2="65570"/>
                        <a14:foregroundMark x1="44225" y1="77906" x2="44225" y2="77906"/>
                        <a14:foregroundMark x1="43092" y1="77961" x2="43092" y2="77961"/>
                        <a14:foregroundMark x1="50365" y1="75110" x2="50877" y2="69298"/>
                        <a14:foregroundMark x1="51389" y1="71491" x2="52595" y2="77577"/>
                        <a14:foregroundMark x1="52595" y1="77577" x2="52558" y2="77796"/>
                        <a14:foregroundMark x1="52887" y1="71820" x2="53107" y2="77138"/>
                        <a14:foregroundMark x1="56067" y1="63980" x2="56689" y2="74561"/>
                        <a14:foregroundMark x1="56689" y1="74561" x2="56615" y2="74945"/>
                        <a14:foregroundMark x1="56031" y1="61787" x2="56031" y2="61787"/>
                        <a14:foregroundMark x1="56177" y1="61349" x2="56177" y2="61349"/>
                        <a14:foregroundMark x1="51133" y1="66118" x2="50110" y2="68037"/>
                        <a14:foregroundMark x1="59064" y1="66941" x2="59247" y2="72588"/>
                        <a14:foregroundMark x1="59028" y1="68421" x2="57785" y2="69572"/>
                        <a14:foregroundMark x1="54788" y1="69024" x2="54240" y2="70395"/>
                        <a14:foregroundMark x1="61513" y1="62664" x2="61806" y2="73355"/>
                        <a14:foregroundMark x1="65095" y1="61129" x2="64364" y2="71162"/>
                        <a14:foregroundMark x1="65132" y1="59814" x2="65132" y2="59814"/>
                        <a14:foregroundMark x1="65351" y1="60362" x2="65351" y2="60362"/>
                        <a14:foregroundMark x1="64985" y1="61678" x2="65205" y2="59539"/>
                        <a14:foregroundMark x1="65497" y1="60088" x2="66155" y2="61404"/>
                        <a14:foregroundMark x1="68933" y1="67434" x2="68933" y2="73794"/>
                        <a14:foregroundMark x1="71966" y1="62281" x2="71418" y2="73849"/>
                        <a14:foregroundMark x1="74817" y1="71765" x2="76754" y2="78015"/>
                        <a14:foregroundMark x1="76754" y1="78015" x2="76754" y2="78015"/>
                        <a14:foregroundMark x1="72990" y1="78125" x2="72990" y2="78125"/>
                        <a14:foregroundMark x1="71637" y1="77522" x2="71637" y2="77522"/>
                        <a14:foregroundMark x1="71455" y1="77796" x2="73501" y2="77961"/>
                        <a14:foregroundMark x1="63268" y1="77522" x2="59905" y2="77248"/>
                        <a14:foregroundMark x1="68896" y1="67982" x2="69883" y2="67544"/>
                        <a14:foregroundMark x1="72661" y1="62226" x2="72478" y2="58553"/>
                        <a14:foregroundMark x1="34211" y1="69079" x2="33955" y2="70504"/>
                        <a14:foregroundMark x1="39583" y1="67599" x2="41192" y2="68202"/>
                        <a14:foregroundMark x1="51096" y1="66064" x2="51096" y2="66064"/>
                        <a14:foregroundMark x1="50877" y1="65789" x2="51462" y2="66338"/>
                        <a14:foregroundMark x1="55921" y1="62116" x2="55592" y2="64857"/>
                        <a14:foregroundMark x1="53253" y1="76974" x2="53363" y2="77961"/>
                        <a14:foregroundMark x1="58260" y1="78673" x2="59101" y2="77248"/>
                        <a14:foregroundMark x1="68750" y1="73300" x2="68129" y2="77961"/>
                        <a14:foregroundMark x1="69115" y1="72697" x2="69152" y2="77961"/>
                        <a14:foregroundMark x1="69444" y1="72971" x2="69554" y2="77906"/>
                        <a14:foregroundMark x1="68567" y1="67654" x2="69554" y2="65954"/>
                        <a14:foregroundMark x1="73611" y1="67489" x2="74232" y2="70998"/>
                        <a14:foregroundMark x1="54057" y1="78070" x2="54057" y2="78070"/>
                        <a14:foregroundMark x1="56506" y1="77961" x2="56506" y2="77961"/>
                        <a14:foregroundMark x1="56213" y1="78618" x2="56213" y2="78618"/>
                        <a14:foregroundMark x1="67617" y1="78289" x2="67909" y2="78289"/>
                        <a14:foregroundMark x1="69189" y1="78399" x2="69846" y2="77961"/>
                        <a14:foregroundMark x1="64583" y1="77961" x2="65022" y2="77851"/>
                        <a14:foregroundMark x1="66374" y1="78070" x2="66813" y2="77851"/>
                      </a14:backgroundRemoval>
                    </a14:imgEffect>
                  </a14:imgLayer>
                </a14:imgProps>
              </a:ext>
            </a:extLst>
          </a:blip>
          <a:srcRect l="31578" t="56840" r="17153" b="17596"/>
          <a:stretch/>
        </p:blipFill>
        <p:spPr>
          <a:xfrm>
            <a:off x="6845170" y="4068519"/>
            <a:ext cx="5906413" cy="1963436"/>
          </a:xfrm>
          <a:prstGeom prst="rect">
            <a:avLst/>
          </a:prstGeom>
        </p:spPr>
      </p:pic>
    </p:spTree>
    <p:extLst>
      <p:ext uri="{BB962C8B-B14F-4D97-AF65-F5344CB8AC3E}">
        <p14:creationId xmlns:p14="http://schemas.microsoft.com/office/powerpoint/2010/main" val="17334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18B61-A777-4AAF-A522-EA2A4582C39F}"/>
              </a:ext>
            </a:extLst>
          </p:cNvPr>
          <p:cNvSpPr>
            <a:spLocks noGrp="1"/>
          </p:cNvSpPr>
          <p:nvPr>
            <p:ph type="body" sz="quarter" idx="11"/>
          </p:nvPr>
        </p:nvSpPr>
        <p:spPr/>
        <p:txBody>
          <a:bodyPr/>
          <a:lstStyle/>
          <a:p>
            <a:r>
              <a:rPr lang="en-GB"/>
              <a:t>Our goals for Year 3 of the Safer Communities Strategy 2021- 24</a:t>
            </a:r>
          </a:p>
        </p:txBody>
      </p:sp>
      <p:sp>
        <p:nvSpPr>
          <p:cNvPr id="3" name="Text Placeholder 2">
            <a:extLst>
              <a:ext uri="{FF2B5EF4-FFF2-40B4-BE49-F238E27FC236}">
                <a16:creationId xmlns:a16="http://schemas.microsoft.com/office/drawing/2014/main" id="{818C1DFB-4C73-42A2-BB93-91C35048AA44}"/>
              </a:ext>
            </a:extLst>
          </p:cNvPr>
          <p:cNvSpPr>
            <a:spLocks noGrp="1"/>
          </p:cNvSpPr>
          <p:nvPr>
            <p:ph type="body" sz="quarter" idx="12"/>
          </p:nvPr>
        </p:nvSpPr>
        <p:spPr/>
        <p:txBody>
          <a:bodyPr/>
          <a:lstStyle/>
          <a:p>
            <a:r>
              <a:rPr lang="en-GB"/>
              <a:t>Year Three Progress</a:t>
            </a:r>
          </a:p>
        </p:txBody>
      </p:sp>
      <p:sp>
        <p:nvSpPr>
          <p:cNvPr id="5" name="Text Placeholder 4">
            <a:extLst>
              <a:ext uri="{FF2B5EF4-FFF2-40B4-BE49-F238E27FC236}">
                <a16:creationId xmlns:a16="http://schemas.microsoft.com/office/drawing/2014/main" id="{FD324BC9-26EA-4DE1-8C56-4921FFDE4EBD}"/>
              </a:ext>
            </a:extLst>
          </p:cNvPr>
          <p:cNvSpPr>
            <a:spLocks noGrp="1"/>
          </p:cNvSpPr>
          <p:nvPr>
            <p:ph type="body" sz="quarter" idx="13"/>
          </p:nvPr>
        </p:nvSpPr>
        <p:spPr>
          <a:xfrm>
            <a:off x="1113114" y="2426709"/>
            <a:ext cx="10673215" cy="1489229"/>
          </a:xfrm>
        </p:spPr>
        <p:txBody>
          <a:bodyPr lIns="36000" tIns="36000" rIns="36000" bIns="36000" anchor="t"/>
          <a:lstStyle/>
          <a:p>
            <a:pPr algn="l"/>
            <a:r>
              <a:rPr lang="en-GB" sz="1800" b="0" i="0" u="none" strike="noStrike" baseline="0">
                <a:solidFill>
                  <a:srgbClr val="000000"/>
                </a:solidFill>
              </a:rPr>
              <a:t>Our Year 3 objective is to </a:t>
            </a:r>
            <a:r>
              <a:rPr lang="en-GB" sz="1800" b="1" i="0" u="none" strike="noStrike" baseline="0">
                <a:solidFill>
                  <a:srgbClr val="000000"/>
                </a:solidFill>
              </a:rPr>
              <a:t>update and improve community safety </a:t>
            </a:r>
            <a:r>
              <a:rPr lang="en-GB" sz="1800" b="0" i="0" u="none" strike="noStrike" baseline="0">
                <a:solidFill>
                  <a:srgbClr val="000000"/>
                </a:solidFill>
              </a:rPr>
              <a:t>related services to reflect the Council’s One Hounslow Programme work on becoming an outstanding local authority.</a:t>
            </a:r>
          </a:p>
          <a:p>
            <a:r>
              <a:rPr lang="en-GB" sz="1800" b="0">
                <a:solidFill>
                  <a:srgbClr val="000000"/>
                </a:solidFill>
                <a:latin typeface="Frutiger LT Std 45 Light"/>
              </a:rPr>
              <a:t> </a:t>
            </a:r>
          </a:p>
          <a:p>
            <a:pPr algn="l"/>
            <a:r>
              <a:rPr lang="en-GB" sz="1800" b="1" i="0" u="none" strike="noStrike" baseline="0">
                <a:solidFill>
                  <a:srgbClr val="000000"/>
                </a:solidFill>
              </a:rPr>
              <a:t>Residents </a:t>
            </a:r>
            <a:r>
              <a:rPr lang="en-GB" sz="1800" i="0" u="none" strike="noStrike" baseline="0">
                <a:solidFill>
                  <a:srgbClr val="000000"/>
                </a:solidFill>
              </a:rPr>
              <a:t>are less affected by serious crime.</a:t>
            </a:r>
          </a:p>
          <a:p>
            <a:endParaRPr lang="en-GB" sz="1800" b="0">
              <a:solidFill>
                <a:srgbClr val="000000"/>
              </a:solidFill>
              <a:latin typeface="Frutiger LT Std 45 Light"/>
            </a:endParaRPr>
          </a:p>
          <a:p>
            <a:pPr algn="l"/>
            <a:r>
              <a:rPr lang="en-GB" sz="1800" b="1" i="0" u="none" strike="noStrike" baseline="0">
                <a:solidFill>
                  <a:srgbClr val="000000"/>
                </a:solidFill>
              </a:rPr>
              <a:t>Young people and adults </a:t>
            </a:r>
            <a:r>
              <a:rPr lang="en-GB" sz="1800" b="0" i="0" u="none" strike="noStrike" baseline="0">
                <a:solidFill>
                  <a:srgbClr val="000000"/>
                </a:solidFill>
              </a:rPr>
              <a:t>exposed to and exploited to commit crimes </a:t>
            </a:r>
            <a:r>
              <a:rPr lang="en-GB" sz="1800" b="1" i="0" u="none" strike="noStrike" baseline="0">
                <a:solidFill>
                  <a:srgbClr val="000000"/>
                </a:solidFill>
              </a:rPr>
              <a:t>receive help</a:t>
            </a:r>
            <a:r>
              <a:rPr lang="en-GB" sz="1800" b="0" i="0" u="none" strike="noStrike" baseline="0">
                <a:solidFill>
                  <a:srgbClr val="000000"/>
                </a:solidFill>
              </a:rPr>
              <a:t>. </a:t>
            </a:r>
          </a:p>
          <a:p>
            <a:endParaRPr lang="en-GB" sz="1800" b="0">
              <a:solidFill>
                <a:srgbClr val="000000"/>
              </a:solidFill>
              <a:latin typeface="Frutiger LT Std 45 Light"/>
            </a:endParaRPr>
          </a:p>
          <a:p>
            <a:pPr algn="l"/>
            <a:r>
              <a:rPr lang="en-GB" sz="1800" b="0" i="0" u="none" strike="noStrike" baseline="0">
                <a:solidFill>
                  <a:srgbClr val="000000"/>
                </a:solidFill>
              </a:rPr>
              <a:t>Residents </a:t>
            </a:r>
            <a:r>
              <a:rPr lang="en-GB" sz="1800" b="1" i="0" u="none" strike="noStrike" baseline="0">
                <a:solidFill>
                  <a:srgbClr val="000000"/>
                </a:solidFill>
              </a:rPr>
              <a:t>work together </a:t>
            </a:r>
            <a:r>
              <a:rPr lang="en-GB" sz="1800" b="0" i="0" u="none" strike="noStrike" baseline="0">
                <a:solidFill>
                  <a:srgbClr val="000000"/>
                </a:solidFill>
              </a:rPr>
              <a:t>to keep Hounslow safe.</a:t>
            </a:r>
            <a:endParaRPr lang="en-GB"/>
          </a:p>
          <a:p>
            <a:pPr algn="l"/>
            <a:endParaRPr lang="en-GB" sz="1800" b="0" i="0" u="none" strike="noStrike" baseline="0">
              <a:solidFill>
                <a:srgbClr val="000000"/>
              </a:solidFill>
            </a:endParaRPr>
          </a:p>
          <a:p>
            <a:pPr algn="l"/>
            <a:endParaRPr lang="en-GB"/>
          </a:p>
        </p:txBody>
      </p:sp>
      <p:pic>
        <p:nvPicPr>
          <p:cNvPr id="18" name="Picture 17">
            <a:extLst>
              <a:ext uri="{FF2B5EF4-FFF2-40B4-BE49-F238E27FC236}">
                <a16:creationId xmlns:a16="http://schemas.microsoft.com/office/drawing/2014/main" id="{6012CE8B-9A6C-46E3-9CE9-E86F785FFDAE}"/>
              </a:ext>
            </a:extLst>
          </p:cNvPr>
          <p:cNvPicPr>
            <a:picLocks noChangeAspect="1"/>
          </p:cNvPicPr>
          <p:nvPr/>
        </p:nvPicPr>
        <p:blipFill>
          <a:blip r:embed="rId2"/>
          <a:stretch>
            <a:fillRect/>
          </a:stretch>
        </p:blipFill>
        <p:spPr>
          <a:xfrm>
            <a:off x="631238" y="3396096"/>
            <a:ext cx="481876" cy="437310"/>
          </a:xfrm>
          <a:prstGeom prst="rect">
            <a:avLst/>
          </a:prstGeom>
        </p:spPr>
      </p:pic>
      <p:pic>
        <p:nvPicPr>
          <p:cNvPr id="4" name="Picture 3">
            <a:extLst>
              <a:ext uri="{FF2B5EF4-FFF2-40B4-BE49-F238E27FC236}">
                <a16:creationId xmlns:a16="http://schemas.microsoft.com/office/drawing/2014/main" id="{A86FF579-DEDD-BA2B-225C-9EA5297864BA}"/>
              </a:ext>
            </a:extLst>
          </p:cNvPr>
          <p:cNvPicPr>
            <a:picLocks noChangeAspect="1"/>
          </p:cNvPicPr>
          <p:nvPr/>
        </p:nvPicPr>
        <p:blipFill>
          <a:blip r:embed="rId2"/>
          <a:stretch>
            <a:fillRect/>
          </a:stretch>
        </p:blipFill>
        <p:spPr>
          <a:xfrm>
            <a:off x="631238" y="4803938"/>
            <a:ext cx="481876" cy="437310"/>
          </a:xfrm>
          <a:prstGeom prst="rect">
            <a:avLst/>
          </a:prstGeom>
        </p:spPr>
      </p:pic>
      <p:pic>
        <p:nvPicPr>
          <p:cNvPr id="6" name="Picture 5">
            <a:extLst>
              <a:ext uri="{FF2B5EF4-FFF2-40B4-BE49-F238E27FC236}">
                <a16:creationId xmlns:a16="http://schemas.microsoft.com/office/drawing/2014/main" id="{2957B3CA-FD8C-09EE-1767-0C51D45C1400}"/>
              </a:ext>
            </a:extLst>
          </p:cNvPr>
          <p:cNvPicPr>
            <a:picLocks noChangeAspect="1"/>
          </p:cNvPicPr>
          <p:nvPr/>
        </p:nvPicPr>
        <p:blipFill>
          <a:blip r:embed="rId2"/>
          <a:stretch>
            <a:fillRect/>
          </a:stretch>
        </p:blipFill>
        <p:spPr>
          <a:xfrm>
            <a:off x="631238" y="4019758"/>
            <a:ext cx="481876" cy="437310"/>
          </a:xfrm>
          <a:prstGeom prst="rect">
            <a:avLst/>
          </a:prstGeom>
        </p:spPr>
      </p:pic>
      <p:pic>
        <p:nvPicPr>
          <p:cNvPr id="7" name="Picture 6">
            <a:extLst>
              <a:ext uri="{FF2B5EF4-FFF2-40B4-BE49-F238E27FC236}">
                <a16:creationId xmlns:a16="http://schemas.microsoft.com/office/drawing/2014/main" id="{F8738BEA-B07E-3D20-08A6-ED15D9F8152C}"/>
              </a:ext>
            </a:extLst>
          </p:cNvPr>
          <p:cNvPicPr>
            <a:picLocks noChangeAspect="1"/>
          </p:cNvPicPr>
          <p:nvPr/>
        </p:nvPicPr>
        <p:blipFill>
          <a:blip r:embed="rId2"/>
          <a:stretch>
            <a:fillRect/>
          </a:stretch>
        </p:blipFill>
        <p:spPr>
          <a:xfrm>
            <a:off x="631238" y="2423516"/>
            <a:ext cx="481876" cy="437310"/>
          </a:xfrm>
          <a:prstGeom prst="rect">
            <a:avLst/>
          </a:prstGeom>
        </p:spPr>
      </p:pic>
    </p:spTree>
    <p:extLst>
      <p:ext uri="{BB962C8B-B14F-4D97-AF65-F5344CB8AC3E}">
        <p14:creationId xmlns:p14="http://schemas.microsoft.com/office/powerpoint/2010/main" val="8763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Right Arrow 4">
            <a:extLst>
              <a:ext uri="{FF2B5EF4-FFF2-40B4-BE49-F238E27FC236}">
                <a16:creationId xmlns:a16="http://schemas.microsoft.com/office/drawing/2014/main" id="{32D0E9D0-7109-406F-88F8-CF0295F40D1B}"/>
              </a:ext>
            </a:extLst>
          </p:cNvPr>
          <p:cNvSpPr/>
          <p:nvPr/>
        </p:nvSpPr>
        <p:spPr>
          <a:xfrm rot="16200000" flipH="1">
            <a:off x="5777892" y="1024513"/>
            <a:ext cx="408115" cy="3620387"/>
          </a:xfrm>
          <a:prstGeom prst="rightArrowCallout">
            <a:avLst/>
          </a:prstGeom>
          <a:solidFill>
            <a:schemeClr val="accent4"/>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a:t>What did we do?</a:t>
            </a:r>
          </a:p>
        </p:txBody>
      </p:sp>
      <p:pic>
        <p:nvPicPr>
          <p:cNvPr id="6" name="Graphic 5" descr="Trophy with solid fill">
            <a:extLst>
              <a:ext uri="{FF2B5EF4-FFF2-40B4-BE49-F238E27FC236}">
                <a16:creationId xmlns:a16="http://schemas.microsoft.com/office/drawing/2014/main" id="{64A3A186-A2E9-4875-B061-C42A4D775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9359" y="716227"/>
            <a:ext cx="3562130" cy="2098502"/>
          </a:xfrm>
          <a:prstGeom prst="rect">
            <a:avLst/>
          </a:prstGeom>
        </p:spPr>
      </p:pic>
      <p:sp>
        <p:nvSpPr>
          <p:cNvPr id="7" name="TextBox 6">
            <a:extLst>
              <a:ext uri="{FF2B5EF4-FFF2-40B4-BE49-F238E27FC236}">
                <a16:creationId xmlns:a16="http://schemas.microsoft.com/office/drawing/2014/main" id="{694D817E-C971-425E-AEAD-AAF54A0AD3F0}"/>
              </a:ext>
            </a:extLst>
          </p:cNvPr>
          <p:cNvSpPr txBox="1"/>
          <p:nvPr/>
        </p:nvSpPr>
        <p:spPr>
          <a:xfrm>
            <a:off x="5467377" y="932490"/>
            <a:ext cx="1010093" cy="818208"/>
          </a:xfrm>
          <a:prstGeom prst="rect">
            <a:avLst/>
          </a:prstGeom>
          <a:noFill/>
        </p:spPr>
        <p:txBody>
          <a:bodyPr wrap="square" rtlCol="0">
            <a:noAutofit/>
          </a:bodyPr>
          <a:lstStyle/>
          <a:p>
            <a:pPr algn="ctr"/>
            <a:r>
              <a:rPr lang="en-GB" b="1">
                <a:solidFill>
                  <a:schemeClr val="bg1"/>
                </a:solidFill>
                <a:cs typeface="Arial" panose="020B0604020202020204" pitchFamily="34" charset="0"/>
              </a:rPr>
              <a:t>How do we measure success?</a:t>
            </a:r>
          </a:p>
        </p:txBody>
      </p:sp>
      <p:sp>
        <p:nvSpPr>
          <p:cNvPr id="2" name="Arrow: Striped Right 1">
            <a:extLst>
              <a:ext uri="{FF2B5EF4-FFF2-40B4-BE49-F238E27FC236}">
                <a16:creationId xmlns:a16="http://schemas.microsoft.com/office/drawing/2014/main" id="{06BC0AFE-9A00-4777-ABEC-03D2F8BC978A}"/>
              </a:ext>
            </a:extLst>
          </p:cNvPr>
          <p:cNvSpPr/>
          <p:nvPr/>
        </p:nvSpPr>
        <p:spPr>
          <a:xfrm>
            <a:off x="222462" y="1441729"/>
            <a:ext cx="4651768" cy="1177738"/>
          </a:xfrm>
          <a:prstGeom prst="stripedRightArrow">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a:t>1.Reducing the number of Violence Against the Person and Robberies Offences</a:t>
            </a:r>
            <a:endParaRPr lang="en-GB" sz="2000"/>
          </a:p>
        </p:txBody>
      </p:sp>
      <p:sp>
        <p:nvSpPr>
          <p:cNvPr id="15" name="Arrow: Striped Right 14">
            <a:extLst>
              <a:ext uri="{FF2B5EF4-FFF2-40B4-BE49-F238E27FC236}">
                <a16:creationId xmlns:a16="http://schemas.microsoft.com/office/drawing/2014/main" id="{CADA4EED-4CF6-49F7-AD78-6F38BB8C57C4}"/>
              </a:ext>
            </a:extLst>
          </p:cNvPr>
          <p:cNvSpPr/>
          <p:nvPr/>
        </p:nvSpPr>
        <p:spPr>
          <a:xfrm flipH="1">
            <a:off x="7126617" y="1428750"/>
            <a:ext cx="4714125" cy="1231806"/>
          </a:xfrm>
          <a:prstGeom prst="stripedRightArrow">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a:t>2.A reduction in serious offences in high crime locations</a:t>
            </a:r>
          </a:p>
        </p:txBody>
      </p:sp>
      <p:pic>
        <p:nvPicPr>
          <p:cNvPr id="8" name="Picture 7">
            <a:extLst>
              <a:ext uri="{FF2B5EF4-FFF2-40B4-BE49-F238E27FC236}">
                <a16:creationId xmlns:a16="http://schemas.microsoft.com/office/drawing/2014/main" id="{5AF30A61-A57D-43D6-9CFA-56036059DD3A}"/>
              </a:ext>
            </a:extLst>
          </p:cNvPr>
          <p:cNvPicPr>
            <a:picLocks noChangeAspect="1"/>
          </p:cNvPicPr>
          <p:nvPr/>
        </p:nvPicPr>
        <p:blipFill>
          <a:blip r:embed="rId5"/>
          <a:stretch>
            <a:fillRect/>
          </a:stretch>
        </p:blipFill>
        <p:spPr>
          <a:xfrm>
            <a:off x="0" y="0"/>
            <a:ext cx="12192000" cy="998519"/>
          </a:xfrm>
          <a:prstGeom prst="rect">
            <a:avLst/>
          </a:prstGeom>
        </p:spPr>
      </p:pic>
      <p:grpSp>
        <p:nvGrpSpPr>
          <p:cNvPr id="10" name="Group 9">
            <a:extLst>
              <a:ext uri="{FF2B5EF4-FFF2-40B4-BE49-F238E27FC236}">
                <a16:creationId xmlns:a16="http://schemas.microsoft.com/office/drawing/2014/main" id="{ACA62FE6-4455-A19F-2F66-F77D01F34DF5}"/>
              </a:ext>
            </a:extLst>
          </p:cNvPr>
          <p:cNvGrpSpPr/>
          <p:nvPr/>
        </p:nvGrpSpPr>
        <p:grpSpPr>
          <a:xfrm>
            <a:off x="75775" y="2922971"/>
            <a:ext cx="1700249" cy="3935029"/>
            <a:chOff x="153149" y="-966453"/>
            <a:chExt cx="1571191" cy="5070647"/>
          </a:xfrm>
        </p:grpSpPr>
        <p:sp>
          <p:nvSpPr>
            <p:cNvPr id="11" name="Rectangle 10">
              <a:extLst>
                <a:ext uri="{FF2B5EF4-FFF2-40B4-BE49-F238E27FC236}">
                  <a16:creationId xmlns:a16="http://schemas.microsoft.com/office/drawing/2014/main" id="{E7B8B6C7-5976-0598-0BD4-39B76F508B23}"/>
                </a:ext>
              </a:extLst>
            </p:cNvPr>
            <p:cNvSpPr/>
            <p:nvPr/>
          </p:nvSpPr>
          <p:spPr>
            <a:xfrm>
              <a:off x="153149" y="-278037"/>
              <a:ext cx="1543498" cy="4382231"/>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8EEFA514-49A8-E688-0877-A07A0BBF5CD6}"/>
                </a:ext>
              </a:extLst>
            </p:cNvPr>
            <p:cNvSpPr txBox="1"/>
            <p:nvPr/>
          </p:nvSpPr>
          <p:spPr>
            <a:xfrm>
              <a:off x="180842" y="-966453"/>
              <a:ext cx="1543498" cy="50706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40000" rIns="78232" bIns="88011" numCol="1" spcCol="1270" anchor="t" anchorCtr="0">
              <a:noAutofit/>
            </a:bodyPr>
            <a:lstStyle/>
            <a:p>
              <a:pPr marL="0" lvl="1" algn="l" defTabSz="488950" rtl="0">
                <a:lnSpc>
                  <a:spcPct val="90000"/>
                </a:lnSpc>
                <a:spcBef>
                  <a:spcPct val="0"/>
                </a:spcBef>
                <a:spcAft>
                  <a:spcPct val="15000"/>
                </a:spcAft>
              </a:pPr>
              <a:r>
                <a:rPr lang="en-GB" sz="1050" b="1" u="sng" kern="1200"/>
                <a:t>Implement </a:t>
              </a:r>
              <a:r>
                <a:rPr lang="en-GB" sz="1050" b="1" u="sng"/>
                <a:t>the new Serious Violence duty which was introduced in January 2024 for all Community Safety Partnerships.</a:t>
              </a:r>
            </a:p>
            <a:p>
              <a:pPr marL="0" lvl="1" defTabSz="488950">
                <a:lnSpc>
                  <a:spcPct val="90000"/>
                </a:lnSpc>
                <a:spcBef>
                  <a:spcPct val="0"/>
                </a:spcBef>
                <a:spcAft>
                  <a:spcPct val="15000"/>
                </a:spcAft>
              </a:pPr>
              <a:r>
                <a:rPr lang="en-GB" sz="1050" kern="1200"/>
                <a:t>The Hounslow Community Safety Partnership successfully published its statutory Serious Violence Strategy </a:t>
              </a:r>
              <a:r>
                <a:rPr lang="en-GB" sz="1050"/>
                <a:t>holding document in </a:t>
              </a:r>
              <a:r>
                <a:rPr lang="en-GB" sz="1050" kern="1200"/>
                <a:t>January 2024.</a:t>
              </a:r>
              <a:r>
                <a:rPr lang="en-GB" sz="1050"/>
                <a:t> </a:t>
              </a:r>
              <a:endParaRPr lang="en-GB" sz="1050" kern="1200">
                <a:ea typeface="Calibri"/>
                <a:cs typeface="Calibri"/>
              </a:endParaRPr>
            </a:p>
            <a:p>
              <a:pPr marL="0" lvl="1" defTabSz="488950">
                <a:lnSpc>
                  <a:spcPct val="90000"/>
                </a:lnSpc>
                <a:spcBef>
                  <a:spcPct val="0"/>
                </a:spcBef>
                <a:spcAft>
                  <a:spcPct val="15000"/>
                </a:spcAft>
              </a:pPr>
              <a:r>
                <a:rPr lang="en-GB" sz="1050"/>
                <a:t>Partners agreed that to avoid duplication and confusion with multiple strategic plans, this duty will form as part of the refreshed Hounslow Safer Communities Strategy 2024-27.</a:t>
              </a:r>
              <a:endParaRPr lang="en-GB" sz="1050" kern="1200">
                <a:ea typeface="Calibri"/>
                <a:cs typeface="Calibri"/>
              </a:endParaRPr>
            </a:p>
            <a:p>
              <a:pPr marL="0" lvl="1" algn="l" defTabSz="488950" rtl="0">
                <a:lnSpc>
                  <a:spcPct val="90000"/>
                </a:lnSpc>
                <a:spcBef>
                  <a:spcPct val="0"/>
                </a:spcBef>
                <a:spcAft>
                  <a:spcPct val="15000"/>
                </a:spcAft>
              </a:pPr>
              <a:endParaRPr lang="en-GB" sz="1050" kern="1200"/>
            </a:p>
            <a:p>
              <a:pPr marL="57150" lvl="1" indent="-57150" algn="l" defTabSz="488950" rtl="0">
                <a:lnSpc>
                  <a:spcPct val="90000"/>
                </a:lnSpc>
                <a:spcBef>
                  <a:spcPct val="0"/>
                </a:spcBef>
                <a:spcAft>
                  <a:spcPct val="15000"/>
                </a:spcAft>
                <a:buFont typeface="Arial" panose="020B0604020202020204" pitchFamily="34" charset="0"/>
                <a:buChar char="•"/>
              </a:pPr>
              <a:endParaRPr lang="en-GB" sz="1100" kern="1200"/>
            </a:p>
            <a:p>
              <a:pPr marL="57150" lvl="1" indent="-57150" algn="l" defTabSz="488950" rtl="0">
                <a:lnSpc>
                  <a:spcPct val="90000"/>
                </a:lnSpc>
                <a:spcBef>
                  <a:spcPct val="0"/>
                </a:spcBef>
                <a:spcAft>
                  <a:spcPct val="15000"/>
                </a:spcAft>
                <a:buFont typeface="Arial" panose="020B0604020202020204" pitchFamily="34" charset="0"/>
                <a:buChar char="•"/>
              </a:pPr>
              <a:endParaRPr lang="en-GB" sz="1100" kern="1200"/>
            </a:p>
          </p:txBody>
        </p:sp>
      </p:grpSp>
      <p:grpSp>
        <p:nvGrpSpPr>
          <p:cNvPr id="13" name="Group 12">
            <a:extLst>
              <a:ext uri="{FF2B5EF4-FFF2-40B4-BE49-F238E27FC236}">
                <a16:creationId xmlns:a16="http://schemas.microsoft.com/office/drawing/2014/main" id="{0EC86FCF-C5B3-1B49-DE9E-86ADEA0BE762}"/>
              </a:ext>
            </a:extLst>
          </p:cNvPr>
          <p:cNvGrpSpPr/>
          <p:nvPr/>
        </p:nvGrpSpPr>
        <p:grpSpPr>
          <a:xfrm>
            <a:off x="1990894" y="3428999"/>
            <a:ext cx="1490354" cy="3429001"/>
            <a:chOff x="1768874" y="-222322"/>
            <a:chExt cx="1490354" cy="4397235"/>
          </a:xfrm>
        </p:grpSpPr>
        <p:sp>
          <p:nvSpPr>
            <p:cNvPr id="14" name="Rectangle 13">
              <a:extLst>
                <a:ext uri="{FF2B5EF4-FFF2-40B4-BE49-F238E27FC236}">
                  <a16:creationId xmlns:a16="http://schemas.microsoft.com/office/drawing/2014/main" id="{E2E5B9E6-C69F-4850-2136-BC60E76E9D00}"/>
                </a:ext>
              </a:extLst>
            </p:cNvPr>
            <p:cNvSpPr/>
            <p:nvPr/>
          </p:nvSpPr>
          <p:spPr>
            <a:xfrm>
              <a:off x="1768874" y="-222322"/>
              <a:ext cx="1484419" cy="4397235"/>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Box 15">
              <a:extLst>
                <a:ext uri="{FF2B5EF4-FFF2-40B4-BE49-F238E27FC236}">
                  <a16:creationId xmlns:a16="http://schemas.microsoft.com/office/drawing/2014/main" id="{8F939B2F-94CD-FECF-2F20-3579165AB5A5}"/>
                </a:ext>
              </a:extLst>
            </p:cNvPr>
            <p:cNvSpPr txBox="1"/>
            <p:nvPr/>
          </p:nvSpPr>
          <p:spPr>
            <a:xfrm>
              <a:off x="1774809" y="-222322"/>
              <a:ext cx="1484419" cy="43972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defTabSz="488950">
                <a:lnSpc>
                  <a:spcPct val="90000"/>
                </a:lnSpc>
                <a:spcBef>
                  <a:spcPct val="0"/>
                </a:spcBef>
                <a:spcAft>
                  <a:spcPct val="15000"/>
                </a:spcAft>
              </a:pPr>
              <a:r>
                <a:rPr lang="en-GB" sz="1050" b="1" u="sng" kern="1200">
                  <a:latin typeface="+mn-lt"/>
                  <a:ea typeface="Lato"/>
                  <a:cs typeface="Lato"/>
                </a:rPr>
                <a:t>To use targeted violence reduction initiatives by effectively tasking and deploying the West Area Basic Command Unit.</a:t>
              </a:r>
              <a:endParaRPr lang="en-GB" sz="1050" b="1" u="sng" kern="1200">
                <a:latin typeface="+mn-lt"/>
                <a:ea typeface="Lato" panose="020F0502020204030203" pitchFamily="34" charset="0"/>
                <a:cs typeface="Lato" panose="020F0502020204030203" pitchFamily="34" charset="0"/>
              </a:endParaRPr>
            </a:p>
            <a:p>
              <a:pPr marL="0" lvl="1" algn="l" defTabSz="488950" rtl="0">
                <a:lnSpc>
                  <a:spcPct val="90000"/>
                </a:lnSpc>
                <a:spcBef>
                  <a:spcPct val="0"/>
                </a:spcBef>
                <a:spcAft>
                  <a:spcPct val="15000"/>
                </a:spcAft>
              </a:pPr>
              <a:r>
                <a:rPr lang="en-GB" sz="1100">
                  <a:ea typeface="Lato" panose="020F0502020204030203" pitchFamily="34" charset="0"/>
                  <a:cs typeface="Lato" panose="020F0502020204030203" pitchFamily="34" charset="0"/>
                </a:rPr>
                <a:t>In 2023/2024, t</a:t>
              </a:r>
              <a:r>
                <a:rPr lang="en-GB" sz="1100" kern="1200">
                  <a:latin typeface="+mn-lt"/>
                  <a:ea typeface="Lato" panose="020F0502020204030203" pitchFamily="34" charset="0"/>
                  <a:cs typeface="Lato" panose="020F0502020204030203" pitchFamily="34" charset="0"/>
                </a:rPr>
                <a:t>he West Area Basic Command Unit led several successful operations such as Operation Caness</a:t>
              </a:r>
              <a:r>
                <a:rPr lang="en-GB" sz="1100">
                  <a:ea typeface="Lato" panose="020F0502020204030203" pitchFamily="34" charset="0"/>
                  <a:cs typeface="Lato" panose="020F0502020204030203" pitchFamily="34" charset="0"/>
                </a:rPr>
                <a:t>a and Operation Nightingale to provide high visibility patrols in hotspot areas for robbery and violent crimes. </a:t>
              </a:r>
            </a:p>
            <a:p>
              <a:pPr marL="0" lvl="1" algn="l" defTabSz="488950" rtl="0">
                <a:lnSpc>
                  <a:spcPct val="90000"/>
                </a:lnSpc>
                <a:spcBef>
                  <a:spcPct val="0"/>
                </a:spcBef>
                <a:spcAft>
                  <a:spcPct val="15000"/>
                </a:spcAft>
              </a:pPr>
              <a:endParaRPr lang="en-GB" sz="1100" kern="1200">
                <a:latin typeface="+mn-lt"/>
                <a:ea typeface="Lato" panose="020F0502020204030203" pitchFamily="34" charset="0"/>
                <a:cs typeface="Lato" panose="020F0502020204030203" pitchFamily="34" charset="0"/>
              </a:endParaRPr>
            </a:p>
            <a:p>
              <a:pPr marL="57150" lvl="1" indent="-57150" algn="l" defTabSz="488950" rtl="0">
                <a:lnSpc>
                  <a:spcPct val="90000"/>
                </a:lnSpc>
                <a:spcBef>
                  <a:spcPct val="0"/>
                </a:spcBef>
                <a:spcAft>
                  <a:spcPct val="15000"/>
                </a:spcAft>
                <a:buFont typeface="Arial" panose="020B0604020202020204" pitchFamily="34" charset="0"/>
                <a:buChar char="•"/>
              </a:pPr>
              <a:endParaRPr lang="en-GB" sz="1100" kern="1200">
                <a:latin typeface="+mn-lt"/>
                <a:ea typeface="Lato" panose="020F0502020204030203" pitchFamily="34" charset="0"/>
                <a:cs typeface="Lato" panose="020F0502020204030203" pitchFamily="34" charset="0"/>
              </a:endParaRPr>
            </a:p>
            <a:p>
              <a:pPr marL="114300" lvl="1" indent="-114300" algn="l" defTabSz="533400" rtl="0">
                <a:lnSpc>
                  <a:spcPct val="90000"/>
                </a:lnSpc>
                <a:spcBef>
                  <a:spcPct val="0"/>
                </a:spcBef>
                <a:spcAft>
                  <a:spcPct val="15000"/>
                </a:spcAft>
                <a:buNone/>
              </a:pPr>
              <a:endParaRPr lang="en-GB" sz="1200" kern="1200"/>
            </a:p>
          </p:txBody>
        </p:sp>
      </p:grpSp>
      <p:grpSp>
        <p:nvGrpSpPr>
          <p:cNvPr id="17" name="Group 16">
            <a:extLst>
              <a:ext uri="{FF2B5EF4-FFF2-40B4-BE49-F238E27FC236}">
                <a16:creationId xmlns:a16="http://schemas.microsoft.com/office/drawing/2014/main" id="{BA8A1133-9C3E-DF6A-423D-33309A775664}"/>
              </a:ext>
            </a:extLst>
          </p:cNvPr>
          <p:cNvGrpSpPr/>
          <p:nvPr/>
        </p:nvGrpSpPr>
        <p:grpSpPr>
          <a:xfrm>
            <a:off x="3929670" y="3428999"/>
            <a:ext cx="1459233" cy="3429001"/>
            <a:chOff x="3453321" y="-250096"/>
            <a:chExt cx="1459233" cy="4460511"/>
          </a:xfrm>
        </p:grpSpPr>
        <p:sp>
          <p:nvSpPr>
            <p:cNvPr id="18" name="Rectangle 17">
              <a:extLst>
                <a:ext uri="{FF2B5EF4-FFF2-40B4-BE49-F238E27FC236}">
                  <a16:creationId xmlns:a16="http://schemas.microsoft.com/office/drawing/2014/main" id="{AC8274A3-7ED6-DF2F-00D6-C67F7B120C48}"/>
                </a:ext>
              </a:extLst>
            </p:cNvPr>
            <p:cNvSpPr/>
            <p:nvPr/>
          </p:nvSpPr>
          <p:spPr>
            <a:xfrm>
              <a:off x="3453321" y="-250096"/>
              <a:ext cx="1435786" cy="4460511"/>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AEFE8BE6-645C-20C4-389C-AA806E7387A1}"/>
                </a:ext>
              </a:extLst>
            </p:cNvPr>
            <p:cNvSpPr txBox="1"/>
            <p:nvPr/>
          </p:nvSpPr>
          <p:spPr>
            <a:xfrm>
              <a:off x="3476768" y="-250096"/>
              <a:ext cx="1435786" cy="4460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defTabSz="488950">
                <a:lnSpc>
                  <a:spcPct val="90000"/>
                </a:lnSpc>
                <a:spcBef>
                  <a:spcPct val="0"/>
                </a:spcBef>
                <a:spcAft>
                  <a:spcPct val="15000"/>
                </a:spcAft>
              </a:pPr>
              <a:r>
                <a:rPr lang="en-GB" sz="1050" b="1" u="sng">
                  <a:ea typeface="Lato"/>
                  <a:cs typeface="Lato"/>
                </a:rPr>
                <a:t>To focus on improving the range of partners who support the multi-agency approach to engage violent offenders in the community.</a:t>
              </a:r>
            </a:p>
            <a:p>
              <a:pPr marL="0" lvl="1" defTabSz="488950">
                <a:lnSpc>
                  <a:spcPct val="90000"/>
                </a:lnSpc>
                <a:spcBef>
                  <a:spcPct val="0"/>
                </a:spcBef>
                <a:spcAft>
                  <a:spcPct val="15000"/>
                </a:spcAft>
              </a:pPr>
              <a:r>
                <a:rPr lang="en-GB" sz="1050">
                  <a:ea typeface="Lato"/>
                  <a:cs typeface="Lato"/>
                </a:rPr>
                <a:t>In 2023/2024, the West Area Integrated Offender Management Scheme managed a total of 36 violent offenders. </a:t>
              </a:r>
            </a:p>
            <a:p>
              <a:pPr marL="0" lvl="1" defTabSz="488950">
                <a:lnSpc>
                  <a:spcPct val="90000"/>
                </a:lnSpc>
                <a:spcBef>
                  <a:spcPct val="0"/>
                </a:spcBef>
                <a:spcAft>
                  <a:spcPct val="15000"/>
                </a:spcAft>
              </a:pPr>
              <a:r>
                <a:rPr lang="en-GB" sz="1050">
                  <a:ea typeface="Lato"/>
                  <a:cs typeface="Lato"/>
                </a:rPr>
                <a:t>This scheme also  successfully established working relationships with Safer Communities workers and mental health charities such as ‘Together’ to provide support to nominals with neurodiverse needs.</a:t>
              </a:r>
            </a:p>
            <a:p>
              <a:pPr marL="0" lvl="1" defTabSz="488950">
                <a:lnSpc>
                  <a:spcPct val="90000"/>
                </a:lnSpc>
                <a:spcBef>
                  <a:spcPct val="0"/>
                </a:spcBef>
                <a:spcAft>
                  <a:spcPct val="15000"/>
                </a:spcAft>
              </a:pPr>
              <a:endParaRPr lang="en-GB" sz="1100" kern="1200">
                <a:latin typeface="+mn-lt"/>
                <a:ea typeface="Lato"/>
                <a:cs typeface="Lato"/>
              </a:endParaRPr>
            </a:p>
          </p:txBody>
        </p:sp>
      </p:grpSp>
      <p:grpSp>
        <p:nvGrpSpPr>
          <p:cNvPr id="20" name="Group 19">
            <a:extLst>
              <a:ext uri="{FF2B5EF4-FFF2-40B4-BE49-F238E27FC236}">
                <a16:creationId xmlns:a16="http://schemas.microsoft.com/office/drawing/2014/main" id="{1B7FBD50-1BD8-35BD-264C-F02E02F06E92}"/>
              </a:ext>
            </a:extLst>
          </p:cNvPr>
          <p:cNvGrpSpPr/>
          <p:nvPr/>
        </p:nvGrpSpPr>
        <p:grpSpPr>
          <a:xfrm>
            <a:off x="6020824" y="3436936"/>
            <a:ext cx="1540223" cy="3421064"/>
            <a:chOff x="6095502" y="-309853"/>
            <a:chExt cx="1540223" cy="4483928"/>
          </a:xfrm>
        </p:grpSpPr>
        <p:sp>
          <p:nvSpPr>
            <p:cNvPr id="21" name="Rectangle 20">
              <a:extLst>
                <a:ext uri="{FF2B5EF4-FFF2-40B4-BE49-F238E27FC236}">
                  <a16:creationId xmlns:a16="http://schemas.microsoft.com/office/drawing/2014/main" id="{96708560-6A9A-3603-2256-C6CBA6B52F6E}"/>
                </a:ext>
              </a:extLst>
            </p:cNvPr>
            <p:cNvSpPr/>
            <p:nvPr/>
          </p:nvSpPr>
          <p:spPr>
            <a:xfrm>
              <a:off x="6095502" y="-309853"/>
              <a:ext cx="1507887" cy="4483928"/>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TextBox 21">
              <a:extLst>
                <a:ext uri="{FF2B5EF4-FFF2-40B4-BE49-F238E27FC236}">
                  <a16:creationId xmlns:a16="http://schemas.microsoft.com/office/drawing/2014/main" id="{AB11A857-6CB5-C798-4A1F-069BCE531CD5}"/>
                </a:ext>
              </a:extLst>
            </p:cNvPr>
            <p:cNvSpPr txBox="1"/>
            <p:nvPr/>
          </p:nvSpPr>
          <p:spPr>
            <a:xfrm>
              <a:off x="6127838" y="-306169"/>
              <a:ext cx="1507887" cy="4460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l" defTabSz="488950">
                <a:lnSpc>
                  <a:spcPct val="90000"/>
                </a:lnSpc>
                <a:spcBef>
                  <a:spcPct val="0"/>
                </a:spcBef>
                <a:spcAft>
                  <a:spcPct val="15000"/>
                </a:spcAft>
              </a:pPr>
              <a:r>
                <a:rPr lang="en-GB" sz="1050" b="1" u="sng">
                  <a:ea typeface="Lato" panose="020F0502020204030203" pitchFamily="34" charset="0"/>
                  <a:cs typeface="Lato" panose="020F0502020204030203" pitchFamily="34" charset="0"/>
                </a:rPr>
                <a:t>To implement new detached outreach workers within the community to actively engage with under 25s at risk of violence and exploitation.</a:t>
              </a:r>
            </a:p>
            <a:p>
              <a:pPr marL="0" lvl="1" algn="l" defTabSz="488950">
                <a:lnSpc>
                  <a:spcPct val="90000"/>
                </a:lnSpc>
                <a:spcBef>
                  <a:spcPct val="0"/>
                </a:spcBef>
                <a:spcAft>
                  <a:spcPct val="15000"/>
                </a:spcAft>
              </a:pPr>
              <a:r>
                <a:rPr lang="en-GB" sz="1050">
                  <a:ea typeface="Lato" panose="020F0502020204030203" pitchFamily="34" charset="0"/>
                  <a:cs typeface="Lato" panose="020F0502020204030203" pitchFamily="34" charset="0"/>
                </a:rPr>
                <a:t>In 2023/2024, the detached outreach workers patrolled public parks, high streets and residential areas in order  to engage and signpost young people to prosocial activities. This work allowed the outreach workers to gain a better understanding of the issues that young people face in relation to serious violence and  child criminal/sexual exploitation.</a:t>
              </a:r>
              <a:endParaRPr lang="en-GB" sz="1050" i="0" kern="1200">
                <a:latin typeface="+mn-lt"/>
                <a:ea typeface="Lato"/>
                <a:cs typeface="Lato"/>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a:p>
              <a:pPr marL="57150" lvl="1" indent="-57150" algn="l" defTabSz="488950">
                <a:lnSpc>
                  <a:spcPct val="90000"/>
                </a:lnSpc>
                <a:spcBef>
                  <a:spcPct val="0"/>
                </a:spcBef>
                <a:spcAft>
                  <a:spcPct val="15000"/>
                </a:spcAft>
                <a:buFont typeface="Arial" panose="020B0604020202020204" pitchFamily="34" charset="0"/>
                <a:buChar char="•"/>
              </a:pPr>
              <a:endParaRPr lang="en-GB" sz="1100" i="0" kern="1200">
                <a:highlight>
                  <a:srgbClr val="FFFF00"/>
                </a:highlight>
                <a:latin typeface="+mn-lt"/>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E9385EF0-EF6F-D03A-97CB-D7ADD1FAA105}"/>
              </a:ext>
            </a:extLst>
          </p:cNvPr>
          <p:cNvGrpSpPr/>
          <p:nvPr/>
        </p:nvGrpSpPr>
        <p:grpSpPr>
          <a:xfrm>
            <a:off x="8255872" y="3425380"/>
            <a:ext cx="1476000" cy="3432620"/>
            <a:chOff x="12350003" y="2007706"/>
            <a:chExt cx="1501367" cy="3073928"/>
          </a:xfrm>
        </p:grpSpPr>
        <p:sp>
          <p:nvSpPr>
            <p:cNvPr id="27" name="Rectangle 26">
              <a:extLst>
                <a:ext uri="{FF2B5EF4-FFF2-40B4-BE49-F238E27FC236}">
                  <a16:creationId xmlns:a16="http://schemas.microsoft.com/office/drawing/2014/main" id="{DBBE909B-CAE8-60C4-0B3A-48D1519BB6A1}"/>
                </a:ext>
              </a:extLst>
            </p:cNvPr>
            <p:cNvSpPr/>
            <p:nvPr/>
          </p:nvSpPr>
          <p:spPr>
            <a:xfrm>
              <a:off x="12368401" y="2014460"/>
              <a:ext cx="1482969" cy="3067174"/>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8" name="TextBox 27">
              <a:extLst>
                <a:ext uri="{FF2B5EF4-FFF2-40B4-BE49-F238E27FC236}">
                  <a16:creationId xmlns:a16="http://schemas.microsoft.com/office/drawing/2014/main" id="{F4D836B2-D420-0B08-B22C-340F9692DDF3}"/>
                </a:ext>
              </a:extLst>
            </p:cNvPr>
            <p:cNvSpPr txBox="1"/>
            <p:nvPr/>
          </p:nvSpPr>
          <p:spPr>
            <a:xfrm>
              <a:off x="12350003" y="2007706"/>
              <a:ext cx="1482969" cy="30358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l" defTabSz="488950">
                <a:lnSpc>
                  <a:spcPct val="90000"/>
                </a:lnSpc>
                <a:spcBef>
                  <a:spcPct val="0"/>
                </a:spcBef>
                <a:spcAft>
                  <a:spcPct val="15000"/>
                </a:spcAft>
              </a:pPr>
              <a:r>
                <a:rPr lang="en-GB" sz="1050" b="1" u="sng" kern="1200">
                  <a:solidFill>
                    <a:schemeClr val="tx1"/>
                  </a:solidFill>
                </a:rPr>
                <a:t>To review and implement any recommendations in relation to the new Safer Communities area-based model.</a:t>
              </a:r>
            </a:p>
            <a:p>
              <a:pPr marL="0" lvl="1" algn="l" defTabSz="488950">
                <a:lnSpc>
                  <a:spcPct val="90000"/>
                </a:lnSpc>
                <a:spcBef>
                  <a:spcPct val="0"/>
                </a:spcBef>
                <a:spcAft>
                  <a:spcPct val="15000"/>
                </a:spcAft>
              </a:pPr>
              <a:r>
                <a:rPr lang="en-GB" sz="1000">
                  <a:solidFill>
                    <a:schemeClr val="tx1"/>
                  </a:solidFill>
                </a:rPr>
                <a:t>In 2023/2024, an enhanced approach to preventing crime was  adopted by the Safer Communities Operational Team.</a:t>
              </a:r>
            </a:p>
            <a:p>
              <a:pPr marL="0" lvl="1" algn="l" defTabSz="488950">
                <a:lnSpc>
                  <a:spcPct val="90000"/>
                </a:lnSpc>
                <a:spcBef>
                  <a:spcPct val="0"/>
                </a:spcBef>
                <a:spcAft>
                  <a:spcPct val="15000"/>
                </a:spcAft>
              </a:pPr>
              <a:r>
                <a:rPr lang="en-GB" sz="1000">
                  <a:solidFill>
                    <a:schemeClr val="tx1"/>
                  </a:solidFill>
                </a:rPr>
                <a:t>The team successfully implemented the SARA (Scanning, Analysis, Response and Assessment) model to improve the multiagency response to crime and anti-social behaviour cases across the borough.</a:t>
              </a:r>
              <a:endParaRPr lang="en-GB" sz="1000" kern="1200">
                <a:solidFill>
                  <a:schemeClr val="tx1"/>
                </a:solidFill>
              </a:endParaRPr>
            </a:p>
            <a:p>
              <a:pPr marL="0" lvl="1" algn="l" defTabSz="488950">
                <a:lnSpc>
                  <a:spcPct val="90000"/>
                </a:lnSpc>
                <a:spcBef>
                  <a:spcPct val="0"/>
                </a:spcBef>
                <a:spcAft>
                  <a:spcPct val="15000"/>
                </a:spcAft>
              </a:pPr>
              <a:endParaRPr lang="en-GB" sz="1100" kern="1200">
                <a:solidFill>
                  <a:schemeClr val="tx1"/>
                </a:solidFill>
              </a:endParaRPr>
            </a:p>
          </p:txBody>
        </p:sp>
      </p:grpSp>
      <p:grpSp>
        <p:nvGrpSpPr>
          <p:cNvPr id="29" name="Group 28">
            <a:extLst>
              <a:ext uri="{FF2B5EF4-FFF2-40B4-BE49-F238E27FC236}">
                <a16:creationId xmlns:a16="http://schemas.microsoft.com/office/drawing/2014/main" id="{927B7628-4B4D-EA2A-E30C-6C898DE10C63}"/>
              </a:ext>
            </a:extLst>
          </p:cNvPr>
          <p:cNvGrpSpPr/>
          <p:nvPr/>
        </p:nvGrpSpPr>
        <p:grpSpPr>
          <a:xfrm>
            <a:off x="10524659" y="3450927"/>
            <a:ext cx="1503110" cy="4518558"/>
            <a:chOff x="15596690" y="1958772"/>
            <a:chExt cx="1503110" cy="4518558"/>
          </a:xfrm>
        </p:grpSpPr>
        <p:sp>
          <p:nvSpPr>
            <p:cNvPr id="30" name="Rectangle 29">
              <a:extLst>
                <a:ext uri="{FF2B5EF4-FFF2-40B4-BE49-F238E27FC236}">
                  <a16:creationId xmlns:a16="http://schemas.microsoft.com/office/drawing/2014/main" id="{52818102-D2CC-1E9C-12C8-C031BDB36AE2}"/>
                </a:ext>
              </a:extLst>
            </p:cNvPr>
            <p:cNvSpPr/>
            <p:nvPr/>
          </p:nvSpPr>
          <p:spPr>
            <a:xfrm>
              <a:off x="15596690" y="1958772"/>
              <a:ext cx="1484419" cy="3400791"/>
            </a:xfrm>
            <a:prstGeom prst="rect">
              <a:avLst/>
            </a:prstGeom>
            <a:solidFill>
              <a:schemeClr val="accent1">
                <a:alpha val="90000"/>
              </a:schemeClr>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1" name="TextBox 30">
              <a:extLst>
                <a:ext uri="{FF2B5EF4-FFF2-40B4-BE49-F238E27FC236}">
                  <a16:creationId xmlns:a16="http://schemas.microsoft.com/office/drawing/2014/main" id="{E1A98C61-84AB-9F73-02DE-E09097DF114E}"/>
                </a:ext>
              </a:extLst>
            </p:cNvPr>
            <p:cNvSpPr txBox="1"/>
            <p:nvPr/>
          </p:nvSpPr>
          <p:spPr>
            <a:xfrm>
              <a:off x="15615381" y="1989877"/>
              <a:ext cx="1484419" cy="4487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l" defTabSz="488950">
                <a:lnSpc>
                  <a:spcPct val="90000"/>
                </a:lnSpc>
                <a:spcBef>
                  <a:spcPct val="0"/>
                </a:spcBef>
                <a:spcAft>
                  <a:spcPct val="15000"/>
                </a:spcAft>
              </a:pPr>
              <a:r>
                <a:rPr lang="en-GB" sz="1050" b="1" u="sng">
                  <a:solidFill>
                    <a:srgbClr val="000000"/>
                  </a:solidFill>
                  <a:effectLst/>
                  <a:latin typeface="Calibri" panose="020F0502020204030204" pitchFamily="34" charset="0"/>
                  <a:cs typeface="Calibri" panose="020F0502020204030204" pitchFamily="34" charset="0"/>
                </a:rPr>
                <a:t>Deliver training sessions on our new preventative approach across the borough.</a:t>
              </a:r>
            </a:p>
            <a:p>
              <a:pPr marL="0" lvl="1" algn="l" defTabSz="488950">
                <a:lnSpc>
                  <a:spcPct val="90000"/>
                </a:lnSpc>
                <a:spcBef>
                  <a:spcPct val="0"/>
                </a:spcBef>
                <a:spcAft>
                  <a:spcPct val="15000"/>
                </a:spcAft>
              </a:pPr>
              <a:r>
                <a:rPr lang="en-GB" sz="1050">
                  <a:solidFill>
                    <a:srgbClr val="000000"/>
                  </a:solidFill>
                  <a:effectLst/>
                  <a:latin typeface="Calibri" panose="020F0502020204030204" pitchFamily="34" charset="0"/>
                  <a:cs typeface="Calibri" panose="020F0502020204030204" pitchFamily="34" charset="0"/>
                </a:rPr>
                <a:t>In 2023/24, Safer Communities Co-ordinators informed residents of their work at various public events, such as area forums, ward </a:t>
              </a:r>
              <a:r>
                <a:rPr lang="en-GB" sz="1050">
                  <a:solidFill>
                    <a:srgbClr val="000000"/>
                  </a:solidFill>
                  <a:latin typeface="Calibri" panose="020F0502020204030204" pitchFamily="34" charset="0"/>
                  <a:cs typeface="Calibri" panose="020F0502020204030204" pitchFamily="34" charset="0"/>
                </a:rPr>
                <a:t>p</a:t>
              </a:r>
              <a:r>
                <a:rPr lang="en-GB" sz="1050">
                  <a:solidFill>
                    <a:srgbClr val="000000"/>
                  </a:solidFill>
                  <a:effectLst/>
                  <a:latin typeface="Calibri" panose="020F0502020204030204" pitchFamily="34" charset="0"/>
                  <a:cs typeface="Calibri" panose="020F0502020204030204" pitchFamily="34" charset="0"/>
                </a:rPr>
                <a:t>anel meetings and residents' meetings. </a:t>
              </a:r>
            </a:p>
            <a:p>
              <a:pPr marL="0" lvl="1" algn="l" defTabSz="488950">
                <a:lnSpc>
                  <a:spcPct val="90000"/>
                </a:lnSpc>
                <a:spcBef>
                  <a:spcPct val="0"/>
                </a:spcBef>
                <a:spcAft>
                  <a:spcPct val="15000"/>
                </a:spcAft>
              </a:pPr>
              <a:r>
                <a:rPr lang="en-GB" sz="1050">
                  <a:solidFill>
                    <a:srgbClr val="000000"/>
                  </a:solidFill>
                  <a:latin typeface="Calibri" panose="020F0502020204030204" pitchFamily="34" charset="0"/>
                  <a:cs typeface="Calibri" panose="020F0502020204030204" pitchFamily="34" charset="0"/>
                </a:rPr>
                <a:t>Residents were given information on how they can contribute to the prevention of crime through engagement with council staff and partners such as the Metropolitan Police.</a:t>
              </a:r>
              <a:endParaRPr lang="en-GB" sz="1050">
                <a:solidFill>
                  <a:srgbClr val="000000"/>
                </a:solidFill>
                <a:effectLst/>
                <a:latin typeface="Calibri" panose="020F0502020204030204" pitchFamily="34" charset="0"/>
                <a:cs typeface="Calibri" panose="020F0502020204030204" pitchFamily="34" charset="0"/>
              </a:endParaRPr>
            </a:p>
          </p:txBody>
        </p:sp>
      </p:grpSp>
      <p:sp>
        <p:nvSpPr>
          <p:cNvPr id="32" name="Rectangle 31">
            <a:extLst>
              <a:ext uri="{FF2B5EF4-FFF2-40B4-BE49-F238E27FC236}">
                <a16:creationId xmlns:a16="http://schemas.microsoft.com/office/drawing/2014/main" id="{F5A6D50B-B835-BC89-D684-218BBD6BB531}"/>
              </a:ext>
            </a:extLst>
          </p:cNvPr>
          <p:cNvSpPr/>
          <p:nvPr/>
        </p:nvSpPr>
        <p:spPr>
          <a:xfrm>
            <a:off x="75775" y="3160380"/>
            <a:ext cx="1670281" cy="29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33" name="Rectangle 32">
            <a:extLst>
              <a:ext uri="{FF2B5EF4-FFF2-40B4-BE49-F238E27FC236}">
                <a16:creationId xmlns:a16="http://schemas.microsoft.com/office/drawing/2014/main" id="{A6E7CAE8-D3E7-8EDF-023C-002494BB4D98}"/>
              </a:ext>
            </a:extLst>
          </p:cNvPr>
          <p:cNvSpPr/>
          <p:nvPr/>
        </p:nvSpPr>
        <p:spPr>
          <a:xfrm>
            <a:off x="1992604" y="3168667"/>
            <a:ext cx="1484419" cy="231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34" name="Rectangle 33">
            <a:extLst>
              <a:ext uri="{FF2B5EF4-FFF2-40B4-BE49-F238E27FC236}">
                <a16:creationId xmlns:a16="http://schemas.microsoft.com/office/drawing/2014/main" id="{A4E86E06-37B3-06C9-F9EB-74854FA997DA}"/>
              </a:ext>
            </a:extLst>
          </p:cNvPr>
          <p:cNvSpPr/>
          <p:nvPr/>
        </p:nvSpPr>
        <p:spPr>
          <a:xfrm>
            <a:off x="3937485" y="3144983"/>
            <a:ext cx="1429549" cy="265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35" name="Rectangle 34">
            <a:extLst>
              <a:ext uri="{FF2B5EF4-FFF2-40B4-BE49-F238E27FC236}">
                <a16:creationId xmlns:a16="http://schemas.microsoft.com/office/drawing/2014/main" id="{979E8282-DD15-D90F-717A-DFAF58E62025}"/>
              </a:ext>
            </a:extLst>
          </p:cNvPr>
          <p:cNvSpPr/>
          <p:nvPr/>
        </p:nvSpPr>
        <p:spPr>
          <a:xfrm>
            <a:off x="6021319" y="3147559"/>
            <a:ext cx="1507887" cy="277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4</a:t>
            </a:r>
          </a:p>
        </p:txBody>
      </p:sp>
      <p:sp>
        <p:nvSpPr>
          <p:cNvPr id="37" name="Rectangle 36">
            <a:extLst>
              <a:ext uri="{FF2B5EF4-FFF2-40B4-BE49-F238E27FC236}">
                <a16:creationId xmlns:a16="http://schemas.microsoft.com/office/drawing/2014/main" id="{D41E48DE-1FD1-7138-8BC2-102326720F1C}"/>
              </a:ext>
            </a:extLst>
          </p:cNvPr>
          <p:cNvSpPr/>
          <p:nvPr/>
        </p:nvSpPr>
        <p:spPr>
          <a:xfrm>
            <a:off x="8265397" y="3156140"/>
            <a:ext cx="1479355" cy="266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5</a:t>
            </a:r>
          </a:p>
        </p:txBody>
      </p:sp>
      <p:sp>
        <p:nvSpPr>
          <p:cNvPr id="38" name="Rectangle 37">
            <a:extLst>
              <a:ext uri="{FF2B5EF4-FFF2-40B4-BE49-F238E27FC236}">
                <a16:creationId xmlns:a16="http://schemas.microsoft.com/office/drawing/2014/main" id="{55372CF3-7DEC-26A7-61DC-87EDB5930751}"/>
              </a:ext>
            </a:extLst>
          </p:cNvPr>
          <p:cNvSpPr/>
          <p:nvPr/>
        </p:nvSpPr>
        <p:spPr>
          <a:xfrm>
            <a:off x="10535204" y="3162871"/>
            <a:ext cx="1470007"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6</a:t>
            </a:r>
          </a:p>
        </p:txBody>
      </p:sp>
    </p:spTree>
    <p:extLst>
      <p:ext uri="{BB962C8B-B14F-4D97-AF65-F5344CB8AC3E}">
        <p14:creationId xmlns:p14="http://schemas.microsoft.com/office/powerpoint/2010/main" val="257188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Trophy with solid fill">
            <a:extLst>
              <a:ext uri="{FF2B5EF4-FFF2-40B4-BE49-F238E27FC236}">
                <a16:creationId xmlns:a16="http://schemas.microsoft.com/office/drawing/2014/main" id="{64A3A186-A2E9-4875-B061-C42A4D775D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3187" y="787135"/>
            <a:ext cx="2749692" cy="2366707"/>
          </a:xfrm>
          <a:prstGeom prst="rect">
            <a:avLst/>
          </a:prstGeom>
        </p:spPr>
      </p:pic>
      <p:sp>
        <p:nvSpPr>
          <p:cNvPr id="7" name="TextBox 6">
            <a:extLst>
              <a:ext uri="{FF2B5EF4-FFF2-40B4-BE49-F238E27FC236}">
                <a16:creationId xmlns:a16="http://schemas.microsoft.com/office/drawing/2014/main" id="{694D817E-C971-425E-AEAD-AAF54A0AD3F0}"/>
              </a:ext>
            </a:extLst>
          </p:cNvPr>
          <p:cNvSpPr txBox="1"/>
          <p:nvPr/>
        </p:nvSpPr>
        <p:spPr>
          <a:xfrm>
            <a:off x="5492987" y="965590"/>
            <a:ext cx="1010093" cy="818208"/>
          </a:xfrm>
          <a:prstGeom prst="rect">
            <a:avLst/>
          </a:prstGeom>
          <a:noFill/>
        </p:spPr>
        <p:txBody>
          <a:bodyPr wrap="square" rtlCol="0">
            <a:noAutofit/>
          </a:bodyPr>
          <a:lstStyle/>
          <a:p>
            <a:pPr algn="ctr"/>
            <a:r>
              <a:rPr lang="en-GB" b="1">
                <a:solidFill>
                  <a:schemeClr val="bg1"/>
                </a:solidFill>
                <a:cs typeface="Arial" panose="020B0604020202020204" pitchFamily="34" charset="0"/>
              </a:rPr>
              <a:t>How do we measure success?</a:t>
            </a:r>
          </a:p>
        </p:txBody>
      </p:sp>
      <p:sp>
        <p:nvSpPr>
          <p:cNvPr id="2" name="Arrow: Striped Right 1">
            <a:extLst>
              <a:ext uri="{FF2B5EF4-FFF2-40B4-BE49-F238E27FC236}">
                <a16:creationId xmlns:a16="http://schemas.microsoft.com/office/drawing/2014/main" id="{06BC0AFE-9A00-4777-ABEC-03D2F8BC978A}"/>
              </a:ext>
            </a:extLst>
          </p:cNvPr>
          <p:cNvSpPr/>
          <p:nvPr/>
        </p:nvSpPr>
        <p:spPr>
          <a:xfrm>
            <a:off x="356096" y="1064767"/>
            <a:ext cx="4567793" cy="1177738"/>
          </a:xfrm>
          <a:prstGeom prst="stripedRight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a:t>1.</a:t>
            </a:r>
            <a:r>
              <a:rPr lang="en-GB" sz="1200" b="0" i="0">
                <a:effectLst/>
                <a:latin typeface="Arial" panose="020B0604020202020204" pitchFamily="34" charset="0"/>
              </a:rPr>
              <a:t> Improving identification and positive outcomes for young people and adults who are criminally exploited by offering specialist help</a:t>
            </a:r>
            <a:endParaRPr lang="en-GB"/>
          </a:p>
        </p:txBody>
      </p:sp>
      <p:sp>
        <p:nvSpPr>
          <p:cNvPr id="15" name="Arrow: Striped Right 14">
            <a:extLst>
              <a:ext uri="{FF2B5EF4-FFF2-40B4-BE49-F238E27FC236}">
                <a16:creationId xmlns:a16="http://schemas.microsoft.com/office/drawing/2014/main" id="{CADA4EED-4CF6-49F7-AD78-6F38BB8C57C4}"/>
              </a:ext>
            </a:extLst>
          </p:cNvPr>
          <p:cNvSpPr/>
          <p:nvPr/>
        </p:nvSpPr>
        <p:spPr>
          <a:xfrm flipH="1">
            <a:off x="7176181" y="1524366"/>
            <a:ext cx="4714125" cy="1231806"/>
          </a:xfrm>
          <a:prstGeom prst="stripedRightArrow">
            <a:avLst/>
          </a:prstGeom>
          <a:solidFill>
            <a:schemeClr val="accent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a:t>3.</a:t>
            </a:r>
            <a:r>
              <a:rPr lang="en-GB" sz="1200" b="0" i="0">
                <a:effectLst/>
                <a:latin typeface="Arial" panose="020B0604020202020204" pitchFamily="34" charset="0"/>
              </a:rPr>
              <a:t> Improving identification and positive outcomes for victims of modern slavery, hate crime and financial abuse</a:t>
            </a:r>
            <a:endParaRPr lang="en-GB" sz="1200"/>
          </a:p>
        </p:txBody>
      </p:sp>
      <p:sp>
        <p:nvSpPr>
          <p:cNvPr id="9" name="Arrow: Striped Right 8">
            <a:extLst>
              <a:ext uri="{FF2B5EF4-FFF2-40B4-BE49-F238E27FC236}">
                <a16:creationId xmlns:a16="http://schemas.microsoft.com/office/drawing/2014/main" id="{07A1A127-05CB-4C9E-94F5-8503F0DC1A44}"/>
              </a:ext>
            </a:extLst>
          </p:cNvPr>
          <p:cNvSpPr/>
          <p:nvPr/>
        </p:nvSpPr>
        <p:spPr>
          <a:xfrm>
            <a:off x="62869" y="2001573"/>
            <a:ext cx="4567793" cy="1177738"/>
          </a:xfrm>
          <a:prstGeom prst="stripedRightArrow">
            <a:avLst/>
          </a:prstGeom>
          <a:solidFill>
            <a:schemeClr val="accent2"/>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000"/>
              <a:t>2.</a:t>
            </a:r>
            <a:r>
              <a:rPr lang="en-GB" sz="1200" b="0" i="0">
                <a:effectLst/>
                <a:latin typeface="Arial" panose="020B0604020202020204" pitchFamily="34" charset="0"/>
              </a:rPr>
              <a:t> Vulnerable to criminal exploitation Improving the number of domestic and sexual abuse survivors who feel safe by offering specialist help</a:t>
            </a:r>
            <a:endParaRPr lang="en-GB" sz="2000"/>
          </a:p>
        </p:txBody>
      </p:sp>
      <p:pic>
        <p:nvPicPr>
          <p:cNvPr id="8" name="Picture 7">
            <a:extLst>
              <a:ext uri="{FF2B5EF4-FFF2-40B4-BE49-F238E27FC236}">
                <a16:creationId xmlns:a16="http://schemas.microsoft.com/office/drawing/2014/main" id="{C8C4CB6D-E25E-43EB-8A4F-B9BF9331C49E}"/>
              </a:ext>
            </a:extLst>
          </p:cNvPr>
          <p:cNvPicPr>
            <a:picLocks noChangeAspect="1"/>
          </p:cNvPicPr>
          <p:nvPr/>
        </p:nvPicPr>
        <p:blipFill>
          <a:blip r:embed="rId5"/>
          <a:stretch>
            <a:fillRect/>
          </a:stretch>
        </p:blipFill>
        <p:spPr>
          <a:xfrm>
            <a:off x="0" y="1246"/>
            <a:ext cx="12192000" cy="989447"/>
          </a:xfrm>
          <a:prstGeom prst="rect">
            <a:avLst/>
          </a:prstGeom>
        </p:spPr>
      </p:pic>
      <p:graphicFrame>
        <p:nvGraphicFramePr>
          <p:cNvPr id="3" name="Diagram 2">
            <a:extLst>
              <a:ext uri="{FF2B5EF4-FFF2-40B4-BE49-F238E27FC236}">
                <a16:creationId xmlns:a16="http://schemas.microsoft.com/office/drawing/2014/main" id="{3A4FB373-40B0-4C2C-9387-05695725A5C5}"/>
              </a:ext>
            </a:extLst>
          </p:cNvPr>
          <p:cNvGraphicFramePr/>
          <p:nvPr>
            <p:extLst>
              <p:ext uri="{D42A27DB-BD31-4B8C-83A1-F6EECF244321}">
                <p14:modId xmlns:p14="http://schemas.microsoft.com/office/powerpoint/2010/main" val="128754846"/>
              </p:ext>
            </p:extLst>
          </p:nvPr>
        </p:nvGraphicFramePr>
        <p:xfrm>
          <a:off x="114999" y="3261136"/>
          <a:ext cx="11890306" cy="35301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allout: Right Arrow 9">
            <a:extLst>
              <a:ext uri="{FF2B5EF4-FFF2-40B4-BE49-F238E27FC236}">
                <a16:creationId xmlns:a16="http://schemas.microsoft.com/office/drawing/2014/main" id="{4A187162-1CA9-4226-8383-17470ED021BB}"/>
              </a:ext>
            </a:extLst>
          </p:cNvPr>
          <p:cNvSpPr/>
          <p:nvPr/>
        </p:nvSpPr>
        <p:spPr>
          <a:xfrm rot="16200000" flipH="1">
            <a:off x="5825837" y="1353374"/>
            <a:ext cx="461757" cy="3620387"/>
          </a:xfrm>
          <a:prstGeom prst="rightArrowCallout">
            <a:avLst/>
          </a:prstGeom>
          <a:solidFill>
            <a:schemeClr val="accent4"/>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a:t>What did we do?</a:t>
            </a:r>
          </a:p>
        </p:txBody>
      </p:sp>
    </p:spTree>
    <p:extLst>
      <p:ext uri="{BB962C8B-B14F-4D97-AF65-F5344CB8AC3E}">
        <p14:creationId xmlns:p14="http://schemas.microsoft.com/office/powerpoint/2010/main" val="33709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AF325C2-6535-4554-AD5E-0332D6B13440}"/>
              </a:ext>
            </a:extLst>
          </p:cNvPr>
          <p:cNvGraphicFramePr/>
          <p:nvPr>
            <p:extLst>
              <p:ext uri="{D42A27DB-BD31-4B8C-83A1-F6EECF244321}">
                <p14:modId xmlns:p14="http://schemas.microsoft.com/office/powerpoint/2010/main" val="108760108"/>
              </p:ext>
            </p:extLst>
          </p:nvPr>
        </p:nvGraphicFramePr>
        <p:xfrm>
          <a:off x="186366" y="3941241"/>
          <a:ext cx="11654376" cy="278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Right Arrow 4">
            <a:extLst>
              <a:ext uri="{FF2B5EF4-FFF2-40B4-BE49-F238E27FC236}">
                <a16:creationId xmlns:a16="http://schemas.microsoft.com/office/drawing/2014/main" id="{32D0E9D0-7109-406F-88F8-CF0295F40D1B}"/>
              </a:ext>
            </a:extLst>
          </p:cNvPr>
          <p:cNvSpPr/>
          <p:nvPr/>
        </p:nvSpPr>
        <p:spPr>
          <a:xfrm rot="16200000" flipH="1">
            <a:off x="5743856" y="1726742"/>
            <a:ext cx="704287" cy="3620387"/>
          </a:xfrm>
          <a:prstGeom prst="rightArrowCallout">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000" b="1"/>
              <a:t>What did we do?</a:t>
            </a:r>
          </a:p>
        </p:txBody>
      </p:sp>
      <p:pic>
        <p:nvPicPr>
          <p:cNvPr id="6" name="Graphic 5" descr="Trophy with solid fill">
            <a:extLst>
              <a:ext uri="{FF2B5EF4-FFF2-40B4-BE49-F238E27FC236}">
                <a16:creationId xmlns:a16="http://schemas.microsoft.com/office/drawing/2014/main" id="{64A3A186-A2E9-4875-B061-C42A4D775D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1707" y="889392"/>
            <a:ext cx="2749692" cy="2399475"/>
          </a:xfrm>
          <a:prstGeom prst="rect">
            <a:avLst/>
          </a:prstGeom>
        </p:spPr>
      </p:pic>
      <p:sp>
        <p:nvSpPr>
          <p:cNvPr id="7" name="TextBox 6">
            <a:extLst>
              <a:ext uri="{FF2B5EF4-FFF2-40B4-BE49-F238E27FC236}">
                <a16:creationId xmlns:a16="http://schemas.microsoft.com/office/drawing/2014/main" id="{694D817E-C971-425E-AEAD-AAF54A0AD3F0}"/>
              </a:ext>
            </a:extLst>
          </p:cNvPr>
          <p:cNvSpPr txBox="1"/>
          <p:nvPr/>
        </p:nvSpPr>
        <p:spPr>
          <a:xfrm>
            <a:off x="5492456" y="1049460"/>
            <a:ext cx="1010093" cy="818208"/>
          </a:xfrm>
          <a:prstGeom prst="rect">
            <a:avLst/>
          </a:prstGeom>
          <a:noFill/>
        </p:spPr>
        <p:txBody>
          <a:bodyPr wrap="square" rtlCol="0">
            <a:noAutofit/>
          </a:bodyPr>
          <a:lstStyle/>
          <a:p>
            <a:pPr algn="ctr"/>
            <a:r>
              <a:rPr lang="en-GB" b="1">
                <a:solidFill>
                  <a:schemeClr val="bg1"/>
                </a:solidFill>
                <a:cs typeface="Arial" panose="020B0604020202020204" pitchFamily="34" charset="0"/>
              </a:rPr>
              <a:t>How do we measure success?</a:t>
            </a:r>
          </a:p>
        </p:txBody>
      </p:sp>
      <p:sp>
        <p:nvSpPr>
          <p:cNvPr id="2" name="Arrow: Striped Right 1">
            <a:extLst>
              <a:ext uri="{FF2B5EF4-FFF2-40B4-BE49-F238E27FC236}">
                <a16:creationId xmlns:a16="http://schemas.microsoft.com/office/drawing/2014/main" id="{06BC0AFE-9A00-4777-ABEC-03D2F8BC978A}"/>
              </a:ext>
            </a:extLst>
          </p:cNvPr>
          <p:cNvSpPr/>
          <p:nvPr/>
        </p:nvSpPr>
        <p:spPr>
          <a:xfrm>
            <a:off x="375975" y="1162814"/>
            <a:ext cx="4522971" cy="1177738"/>
          </a:xfrm>
          <a:prstGeom prst="stripedRightArrow">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0" i="0">
                <a:effectLst/>
                <a:latin typeface="Arial" panose="020B0604020202020204" pitchFamily="34" charset="0"/>
              </a:rPr>
              <a:t>1.Increasing the percentage of residents who feel safe</a:t>
            </a:r>
            <a:endParaRPr lang="en-GB"/>
          </a:p>
        </p:txBody>
      </p:sp>
      <p:sp>
        <p:nvSpPr>
          <p:cNvPr id="15" name="Arrow: Striped Right 14">
            <a:extLst>
              <a:ext uri="{FF2B5EF4-FFF2-40B4-BE49-F238E27FC236}">
                <a16:creationId xmlns:a16="http://schemas.microsoft.com/office/drawing/2014/main" id="{CADA4EED-4CF6-49F7-AD78-6F38BB8C57C4}"/>
              </a:ext>
            </a:extLst>
          </p:cNvPr>
          <p:cNvSpPr/>
          <p:nvPr/>
        </p:nvSpPr>
        <p:spPr>
          <a:xfrm flipH="1">
            <a:off x="7126617" y="1609466"/>
            <a:ext cx="4714125" cy="1231806"/>
          </a:xfrm>
          <a:prstGeom prst="stripedRightArrow">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100" b="0" i="0">
                <a:effectLst/>
                <a:latin typeface="Arial" panose="020B0604020202020204" pitchFamily="34" charset="0"/>
              </a:rPr>
              <a:t>3.Increasing the number of Black, Asian and Minority Ethnic residents and young people who are engaged in neighbourhood community safety initiatives</a:t>
            </a:r>
            <a:endParaRPr lang="en-GB" sz="1100"/>
          </a:p>
        </p:txBody>
      </p:sp>
      <p:pic>
        <p:nvPicPr>
          <p:cNvPr id="8" name="Picture 7">
            <a:extLst>
              <a:ext uri="{FF2B5EF4-FFF2-40B4-BE49-F238E27FC236}">
                <a16:creationId xmlns:a16="http://schemas.microsoft.com/office/drawing/2014/main" id="{B805D865-D5CB-40C5-A87A-AEF6D0E53C34}"/>
              </a:ext>
            </a:extLst>
          </p:cNvPr>
          <p:cNvPicPr>
            <a:picLocks noChangeAspect="1"/>
          </p:cNvPicPr>
          <p:nvPr/>
        </p:nvPicPr>
        <p:blipFill>
          <a:blip r:embed="rId9"/>
          <a:stretch>
            <a:fillRect/>
          </a:stretch>
        </p:blipFill>
        <p:spPr>
          <a:xfrm>
            <a:off x="0" y="-13582"/>
            <a:ext cx="12192000" cy="970674"/>
          </a:xfrm>
          <a:prstGeom prst="rect">
            <a:avLst/>
          </a:prstGeom>
        </p:spPr>
      </p:pic>
      <p:sp>
        <p:nvSpPr>
          <p:cNvPr id="11" name="Arrow: Striped Right 10">
            <a:extLst>
              <a:ext uri="{FF2B5EF4-FFF2-40B4-BE49-F238E27FC236}">
                <a16:creationId xmlns:a16="http://schemas.microsoft.com/office/drawing/2014/main" id="{91F66252-4B08-4BEC-9CA1-8BA0F99BE976}"/>
              </a:ext>
            </a:extLst>
          </p:cNvPr>
          <p:cNvSpPr/>
          <p:nvPr/>
        </p:nvSpPr>
        <p:spPr>
          <a:xfrm>
            <a:off x="186366" y="2264482"/>
            <a:ext cx="4522971" cy="1177738"/>
          </a:xfrm>
          <a:prstGeom prst="stripedRightArrow">
            <a:avLst/>
          </a:prstGeom>
          <a:solidFill>
            <a:schemeClr val="accent5">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0" i="0">
                <a:effectLst/>
                <a:latin typeface="Arial" panose="020B0604020202020204" pitchFamily="34" charset="0"/>
              </a:rPr>
              <a:t>2.Increasing the number of communities who feel better informed about the work we are doing to keep crime low</a:t>
            </a:r>
            <a:endParaRPr lang="en-GB"/>
          </a:p>
        </p:txBody>
      </p:sp>
    </p:spTree>
    <p:extLst>
      <p:ext uri="{BB962C8B-B14F-4D97-AF65-F5344CB8AC3E}">
        <p14:creationId xmlns:p14="http://schemas.microsoft.com/office/powerpoint/2010/main" val="1931571552"/>
      </p:ext>
    </p:extLst>
  </p:cSld>
  <p:clrMapOvr>
    <a:masterClrMapping/>
  </p:clrMapOvr>
</p:sld>
</file>

<file path=ppt/theme/theme1.xml><?xml version="1.0" encoding="utf-8"?>
<a:theme xmlns:a="http://schemas.openxmlformats.org/drawingml/2006/main" name="1_Office Theme">
  <a:themeElements>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H Slides-Economy-V2.pptx" id="{0E9B4B3F-4E42-44F7-A0CD-F1960647532A}" vid="{23E407EC-B04A-4342-9B1A-923CA5C191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AC77D90E8644408D11213B342CAA9D" ma:contentTypeVersion="16" ma:contentTypeDescription="Create a new document." ma:contentTypeScope="" ma:versionID="3ceb2cc075abf989205b6ec7f28f438d">
  <xsd:schema xmlns:xsd="http://www.w3.org/2001/XMLSchema" xmlns:xs="http://www.w3.org/2001/XMLSchema" xmlns:p="http://schemas.microsoft.com/office/2006/metadata/properties" xmlns:ns2="99599735-4c87-4b0d-ae6d-1e3b2fd406d8" xmlns:ns3="3bed845f-b3a8-4139-accb-6127e45b0fb9" targetNamespace="http://schemas.microsoft.com/office/2006/metadata/properties" ma:root="true" ma:fieldsID="d9dccab8f6373def67a51e5467319c01" ns2:_="" ns3:_="">
    <xsd:import namespace="99599735-4c87-4b0d-ae6d-1e3b2fd406d8"/>
    <xsd:import namespace="3bed845f-b3a8-4139-accb-6127e45b0f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99735-4c87-4b0d-ae6d-1e3b2fd40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993f56-752b-4db2-82ac-cb0b7a9c125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d845f-b3a8-4139-accb-6127e45b0f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4112f3-ffdd-403d-887d-deeae048b006}" ma:internalName="TaxCatchAll" ma:showField="CatchAllData" ma:web="3bed845f-b3a8-4139-accb-6127e45b0f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bed845f-b3a8-4139-accb-6127e45b0fb9">
      <UserInfo>
        <DisplayName>Permjit Chadha</DisplayName>
        <AccountId>25</AccountId>
        <AccountType/>
      </UserInfo>
      <UserInfo>
        <DisplayName>Chris Lyons</DisplayName>
        <AccountId>49</AccountId>
        <AccountType/>
      </UserInfo>
    </SharedWithUsers>
    <lcf76f155ced4ddcb4097134ff3c332f xmlns="99599735-4c87-4b0d-ae6d-1e3b2fd406d8">
      <Terms xmlns="http://schemas.microsoft.com/office/infopath/2007/PartnerControls"/>
    </lcf76f155ced4ddcb4097134ff3c332f>
    <TaxCatchAll xmlns="3bed845f-b3a8-4139-accb-6127e45b0fb9" xsi:nil="true"/>
  </documentManagement>
</p:properties>
</file>

<file path=customXml/itemProps1.xml><?xml version="1.0" encoding="utf-8"?>
<ds:datastoreItem xmlns:ds="http://schemas.openxmlformats.org/officeDocument/2006/customXml" ds:itemID="{9BB3C5F1-0783-4B02-AB99-F7876DC32A55}">
  <ds:schemaRefs>
    <ds:schemaRef ds:uri="http://schemas.microsoft.com/sharepoint/v3/contenttype/forms"/>
  </ds:schemaRefs>
</ds:datastoreItem>
</file>

<file path=customXml/itemProps2.xml><?xml version="1.0" encoding="utf-8"?>
<ds:datastoreItem xmlns:ds="http://schemas.openxmlformats.org/officeDocument/2006/customXml" ds:itemID="{FA301D07-F965-4668-B740-024632ED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99735-4c87-4b0d-ae6d-1e3b2fd406d8"/>
    <ds:schemaRef ds:uri="3bed845f-b3a8-4139-accb-6127e45b0f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1325B0-E19C-4093-BCD3-056FD2670E2A}">
  <ds:schemaRefs>
    <ds:schemaRef ds:uri="http://schemas.microsoft.com/office/2006/documentManagement/types"/>
    <ds:schemaRef ds:uri="http://schemas.openxmlformats.org/package/2006/metadata/core-properties"/>
    <ds:schemaRef ds:uri="http://purl.org/dc/dcmitype/"/>
    <ds:schemaRef ds:uri="3bed845f-b3a8-4139-accb-6127e45b0fb9"/>
    <ds:schemaRef ds:uri="http://schemas.microsoft.com/office/infopath/2007/PartnerControls"/>
    <ds:schemaRef ds:uri="http://purl.org/dc/elements/1.1/"/>
    <ds:schemaRef ds:uri="http://schemas.microsoft.com/office/2006/metadata/properties"/>
    <ds:schemaRef ds:uri="99599735-4c87-4b0d-ae6d-1e3b2fd406d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TotalTime>
  <Words>1319</Words>
  <Application>Microsoft Office PowerPoint</Application>
  <PresentationFormat>Widescreen</PresentationFormat>
  <Paragraphs>189</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Frutiger LT Std 45 Light</vt:lpstr>
      <vt:lpstr>Frutiger LT Std 55 Roman</vt:lpstr>
      <vt:lpstr>Lato</vt:lpstr>
      <vt:lpstr>Wingdings</vt:lpstr>
      <vt:lpstr>1_Office Theme</vt:lpstr>
      <vt:lpstr>  SAFER  COMMUNITIES  STRATEGY  2021 - 2024</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SAFER  COMMUNITIES  STRATEGY  2021 - 2024</dc:title>
  <dc:creator>Keryn Jalli</dc:creator>
  <cp:lastModifiedBy>Lamin Ferguson</cp:lastModifiedBy>
  <cp:revision>1</cp:revision>
  <dcterms:created xsi:type="dcterms:W3CDTF">2021-09-22T09:10:14Z</dcterms:created>
  <dcterms:modified xsi:type="dcterms:W3CDTF">2025-02-19T12:52:21Z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0x010100DAAC77D90E8644408D11213B342CAA9D</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